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Abel"/>
      <p:regular r:id="rId24"/>
    </p:embeddedFont>
    <p:embeddedFont>
      <p:font typeface="Encode Sans Semi Condensed"/>
      <p:regular r:id="rId25"/>
      <p:bold r:id="rId26"/>
    </p:embeddedFont>
    <p:embeddedFont>
      <p:font typeface="Encode Sans Semi Condensed Light"/>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Abel-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EncodeSansSemiCondensed-bold.fntdata"/><Relationship Id="rId25" Type="http://schemas.openxmlformats.org/officeDocument/2006/relationships/font" Target="fonts/EncodeSansSemiCondensed-regular.fntdata"/><Relationship Id="rId28" Type="http://schemas.openxmlformats.org/officeDocument/2006/relationships/font" Target="fonts/EncodeSansSemiCondensedLight-bold.fntdata"/><Relationship Id="rId27" Type="http://schemas.openxmlformats.org/officeDocument/2006/relationships/font" Target="fonts/EncodeSansSemiCondensedLight-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png>
</file>

<file path=ppt/media/image15.png>
</file>

<file path=ppt/media/image16.jp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b1e4841532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b1e4841532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pathogens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b1e4841532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b1e4841532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antibiotics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b258f3b8b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b258f3b8b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Popularity with penicillins across the country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b258f3b8b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b258f3b8b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b1e4841532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b1e4841532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b247f62324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b247f62324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b1e4841532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b1e4841532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CDC’s guidelines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b1e4841532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b1e4841532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b258f3b8b9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b258f3b8b9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247f62324_1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247f62324_1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b1e48415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b1e48415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b1e4841532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b1e4841532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b1e484153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b1e484153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b1e4841532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b1e4841532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200">
                <a:solidFill>
                  <a:schemeClr val="dk1"/>
                </a:solidFill>
                <a:latin typeface="Cambria"/>
                <a:ea typeface="Cambria"/>
                <a:cs typeface="Cambria"/>
                <a:sym typeface="Cambria"/>
              </a:rPr>
              <a:t>6 pathogens that show increasing amounts of resistance to antibiotics</a:t>
            </a:r>
            <a:endParaRPr sz="1200">
              <a:solidFill>
                <a:schemeClr val="dk1"/>
              </a:solidFill>
              <a:latin typeface="Cambria"/>
              <a:ea typeface="Cambria"/>
              <a:cs typeface="Cambria"/>
              <a:sym typeface="Cambria"/>
            </a:endParaRPr>
          </a:p>
          <a:p>
            <a:pPr indent="0" lvl="0" marL="0" rtl="0" algn="l">
              <a:lnSpc>
                <a:spcPct val="200000"/>
              </a:lnSpc>
              <a:spcBef>
                <a:spcPts val="0"/>
              </a:spcBef>
              <a:spcAft>
                <a:spcPts val="0"/>
              </a:spcAft>
              <a:buClr>
                <a:schemeClr val="dk1"/>
              </a:buClr>
              <a:buSzPts val="1100"/>
              <a:buFont typeface="Arial"/>
              <a:buNone/>
            </a:pPr>
            <a:r>
              <a:rPr lang="en" sz="1200">
                <a:solidFill>
                  <a:schemeClr val="dk1"/>
                </a:solidFill>
                <a:latin typeface="Cambria"/>
                <a:ea typeface="Cambria"/>
                <a:cs typeface="Cambria"/>
                <a:sym typeface="Cambria"/>
              </a:rPr>
              <a:t>5 major drug classes</a:t>
            </a:r>
            <a:endParaRPr sz="1200">
              <a:solidFill>
                <a:schemeClr val="dk1"/>
              </a:solidFill>
              <a:latin typeface="Cambria"/>
              <a:ea typeface="Cambria"/>
              <a:cs typeface="Cambria"/>
              <a:sym typeface="Cambri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b247f62324_1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b247f62324_1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b1e4841532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b1e4841532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b1e4841532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b1e4841532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counts in the world for these 6 pathogens in 2018</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pic>
        <p:nvPicPr>
          <p:cNvPr id="10" name="Google Shape;10;p2"/>
          <p:cNvPicPr preferRelativeResize="0"/>
          <p:nvPr/>
        </p:nvPicPr>
        <p:blipFill>
          <a:blip r:embed="rId3">
            <a:alphaModFix/>
          </a:blip>
          <a:stretch>
            <a:fillRect/>
          </a:stretch>
        </p:blipFill>
        <p:spPr>
          <a:xfrm>
            <a:off x="8159800" y="1226525"/>
            <a:ext cx="559400" cy="551575"/>
          </a:xfrm>
          <a:prstGeom prst="rect">
            <a:avLst/>
          </a:prstGeom>
          <a:noFill/>
          <a:ln>
            <a:noFill/>
          </a:ln>
        </p:spPr>
      </p:pic>
      <p:pic>
        <p:nvPicPr>
          <p:cNvPr id="11" name="Google Shape;11;p2"/>
          <p:cNvPicPr preferRelativeResize="0"/>
          <p:nvPr/>
        </p:nvPicPr>
        <p:blipFill>
          <a:blip r:embed="rId4">
            <a:alphaModFix/>
          </a:blip>
          <a:stretch>
            <a:fillRect/>
          </a:stretch>
        </p:blipFill>
        <p:spPr>
          <a:xfrm>
            <a:off x="5840740" y="3088850"/>
            <a:ext cx="868960" cy="856826"/>
          </a:xfrm>
          <a:prstGeom prst="rect">
            <a:avLst/>
          </a:prstGeom>
          <a:noFill/>
          <a:ln>
            <a:noFill/>
          </a:ln>
        </p:spPr>
      </p:pic>
      <p:sp>
        <p:nvSpPr>
          <p:cNvPr id="12" name="Google Shape;12;p2"/>
          <p:cNvSpPr/>
          <p:nvPr/>
        </p:nvSpPr>
        <p:spPr>
          <a:xfrm>
            <a:off x="0" y="1593450"/>
            <a:ext cx="9144000" cy="1956600"/>
          </a:xfrm>
          <a:prstGeom prst="rect">
            <a:avLst/>
          </a:prstGeom>
          <a:solidFill>
            <a:srgbClr val="001033">
              <a:alpha val="3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514800" y="2010200"/>
            <a:ext cx="6390300" cy="1141500"/>
          </a:xfrm>
          <a:prstGeom prst="rect">
            <a:avLst/>
          </a:prstGeom>
        </p:spPr>
        <p:txBody>
          <a:bodyPr anchorCtr="0" anchor="ctr" bIns="0" lIns="0" spcFirstLastPara="1" rIns="0" wrap="square" tIns="0">
            <a:noAutofit/>
          </a:bodyPr>
          <a:lstStyle>
            <a:lvl1pPr lvl="0" rtl="0">
              <a:spcBef>
                <a:spcPts val="0"/>
              </a:spcBef>
              <a:spcAft>
                <a:spcPts val="0"/>
              </a:spcAft>
              <a:buSzPts val="5400"/>
              <a:buNone/>
              <a:defRPr sz="5400"/>
            </a:lvl1pPr>
            <a:lvl2pPr lvl="1" rtl="0">
              <a:spcBef>
                <a:spcPts val="0"/>
              </a:spcBef>
              <a:spcAft>
                <a:spcPts val="0"/>
              </a:spcAft>
              <a:buSzPts val="5400"/>
              <a:buNone/>
              <a:defRPr sz="5400"/>
            </a:lvl2pPr>
            <a:lvl3pPr lvl="2" rtl="0">
              <a:spcBef>
                <a:spcPts val="0"/>
              </a:spcBef>
              <a:spcAft>
                <a:spcPts val="0"/>
              </a:spcAft>
              <a:buSzPts val="5400"/>
              <a:buNone/>
              <a:defRPr sz="5400"/>
            </a:lvl3pPr>
            <a:lvl4pPr lvl="3" rtl="0">
              <a:spcBef>
                <a:spcPts val="0"/>
              </a:spcBef>
              <a:spcAft>
                <a:spcPts val="0"/>
              </a:spcAft>
              <a:buSzPts val="5400"/>
              <a:buNone/>
              <a:defRPr sz="5400"/>
            </a:lvl4pPr>
            <a:lvl5pPr lvl="4" rtl="0">
              <a:spcBef>
                <a:spcPts val="0"/>
              </a:spcBef>
              <a:spcAft>
                <a:spcPts val="0"/>
              </a:spcAft>
              <a:buSzPts val="5400"/>
              <a:buNone/>
              <a:defRPr sz="5400"/>
            </a:lvl5pPr>
            <a:lvl6pPr lvl="5" rtl="0">
              <a:spcBef>
                <a:spcPts val="0"/>
              </a:spcBef>
              <a:spcAft>
                <a:spcPts val="0"/>
              </a:spcAft>
              <a:buSzPts val="5400"/>
              <a:buNone/>
              <a:defRPr sz="5400"/>
            </a:lvl6pPr>
            <a:lvl7pPr lvl="6" rtl="0">
              <a:spcBef>
                <a:spcPts val="0"/>
              </a:spcBef>
              <a:spcAft>
                <a:spcPts val="0"/>
              </a:spcAft>
              <a:buSzPts val="5400"/>
              <a:buNone/>
              <a:defRPr sz="5400"/>
            </a:lvl7pPr>
            <a:lvl8pPr lvl="7" rtl="0">
              <a:spcBef>
                <a:spcPts val="0"/>
              </a:spcBef>
              <a:spcAft>
                <a:spcPts val="0"/>
              </a:spcAft>
              <a:buSzPts val="5400"/>
              <a:buNone/>
              <a:defRPr sz="5400"/>
            </a:lvl8pPr>
            <a:lvl9pPr lvl="8" rtl="0">
              <a:spcBef>
                <a:spcPts val="0"/>
              </a:spcBef>
              <a:spcAft>
                <a:spcPts val="0"/>
              </a:spcAft>
              <a:buSzPts val="5400"/>
              <a:buNone/>
              <a:defRPr sz="5400"/>
            </a:lvl9pPr>
          </a:lstStyle>
          <a:p/>
        </p:txBody>
      </p:sp>
      <p:sp>
        <p:nvSpPr>
          <p:cNvPr id="14" name="Google Shape;14;p2"/>
          <p:cNvSpPr/>
          <p:nvPr/>
        </p:nvSpPr>
        <p:spPr>
          <a:xfrm>
            <a:off x="0" y="1593450"/>
            <a:ext cx="81600" cy="1956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 name="Google Shape;15;p2"/>
          <p:cNvPicPr preferRelativeResize="0"/>
          <p:nvPr/>
        </p:nvPicPr>
        <p:blipFill rotWithShape="1">
          <a:blip r:embed="rId4">
            <a:alphaModFix/>
          </a:blip>
          <a:srcRect b="0" l="0" r="0" t="31689"/>
          <a:stretch/>
        </p:blipFill>
        <p:spPr>
          <a:xfrm>
            <a:off x="4559800" y="0"/>
            <a:ext cx="2083749" cy="1403575"/>
          </a:xfrm>
          <a:prstGeom prst="rect">
            <a:avLst/>
          </a:prstGeom>
          <a:noFill/>
          <a:ln>
            <a:noFill/>
          </a:ln>
        </p:spPr>
      </p:pic>
      <p:pic>
        <p:nvPicPr>
          <p:cNvPr id="16" name="Google Shape;16;p2"/>
          <p:cNvPicPr preferRelativeResize="0"/>
          <p:nvPr/>
        </p:nvPicPr>
        <p:blipFill>
          <a:blip r:embed="rId5">
            <a:alphaModFix/>
          </a:blip>
          <a:stretch>
            <a:fillRect/>
          </a:stretch>
        </p:blipFill>
        <p:spPr>
          <a:xfrm>
            <a:off x="7328456" y="3151696"/>
            <a:ext cx="1313988" cy="1293307"/>
          </a:xfrm>
          <a:prstGeom prst="rect">
            <a:avLst/>
          </a:prstGeom>
          <a:noFill/>
          <a:ln>
            <a:noFill/>
          </a:ln>
        </p:spPr>
      </p:pic>
      <p:pic>
        <p:nvPicPr>
          <p:cNvPr id="17" name="Google Shape;17;p2"/>
          <p:cNvPicPr preferRelativeResize="0"/>
          <p:nvPr/>
        </p:nvPicPr>
        <p:blipFill>
          <a:blip r:embed="rId5">
            <a:alphaModFix/>
          </a:blip>
          <a:stretch>
            <a:fillRect/>
          </a:stretch>
        </p:blipFill>
        <p:spPr>
          <a:xfrm>
            <a:off x="6498100" y="1154949"/>
            <a:ext cx="868950" cy="855262"/>
          </a:xfrm>
          <a:prstGeom prst="rect">
            <a:avLst/>
          </a:prstGeom>
          <a:noFill/>
          <a:ln>
            <a:noFill/>
          </a:ln>
        </p:spPr>
      </p:pic>
      <p:pic>
        <p:nvPicPr>
          <p:cNvPr id="18" name="Google Shape;18;p2"/>
          <p:cNvPicPr preferRelativeResize="0"/>
          <p:nvPr/>
        </p:nvPicPr>
        <p:blipFill rotWithShape="1">
          <a:blip r:embed="rId3">
            <a:alphaModFix/>
          </a:blip>
          <a:srcRect b="0" l="0" r="31299" t="0"/>
          <a:stretch/>
        </p:blipFill>
        <p:spPr>
          <a:xfrm>
            <a:off x="8642450" y="2072900"/>
            <a:ext cx="501550" cy="719850"/>
          </a:xfrm>
          <a:prstGeom prst="rect">
            <a:avLst/>
          </a:prstGeom>
          <a:noFill/>
          <a:ln>
            <a:noFill/>
          </a:ln>
        </p:spPr>
      </p:pic>
      <p:pic>
        <p:nvPicPr>
          <p:cNvPr id="19" name="Google Shape;19;p2"/>
          <p:cNvPicPr preferRelativeResize="0"/>
          <p:nvPr/>
        </p:nvPicPr>
        <p:blipFill rotWithShape="1">
          <a:blip r:embed="rId4">
            <a:alphaModFix/>
          </a:blip>
          <a:srcRect b="56829" l="0" r="0" t="0"/>
          <a:stretch/>
        </p:blipFill>
        <p:spPr>
          <a:xfrm>
            <a:off x="3900875" y="4430100"/>
            <a:ext cx="1680350" cy="7185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6" name="Shape 126"/>
        <p:cNvGrpSpPr/>
        <p:nvPr/>
      </p:nvGrpSpPr>
      <p:grpSpPr>
        <a:xfrm>
          <a:off x="0" y="0"/>
          <a:ext cx="0" cy="0"/>
          <a:chOff x="0" y="0"/>
          <a:chExt cx="0" cy="0"/>
        </a:xfrm>
      </p:grpSpPr>
      <p:pic>
        <p:nvPicPr>
          <p:cNvPr id="127" name="Google Shape;127;p11"/>
          <p:cNvPicPr preferRelativeResize="0"/>
          <p:nvPr/>
        </p:nvPicPr>
        <p:blipFill>
          <a:blip r:embed="rId2">
            <a:alphaModFix/>
          </a:blip>
          <a:stretch>
            <a:fillRect/>
          </a:stretch>
        </p:blipFill>
        <p:spPr>
          <a:xfrm>
            <a:off x="8201600" y="303725"/>
            <a:ext cx="768250" cy="757500"/>
          </a:xfrm>
          <a:prstGeom prst="rect">
            <a:avLst/>
          </a:prstGeom>
          <a:noFill/>
          <a:ln>
            <a:noFill/>
          </a:ln>
        </p:spPr>
      </p:pic>
      <p:pic>
        <p:nvPicPr>
          <p:cNvPr id="128" name="Google Shape;128;p11"/>
          <p:cNvPicPr preferRelativeResize="0"/>
          <p:nvPr/>
        </p:nvPicPr>
        <p:blipFill rotWithShape="1">
          <a:blip r:embed="rId2">
            <a:alphaModFix/>
          </a:blip>
          <a:srcRect b="31745" l="0" r="0" t="0"/>
          <a:stretch/>
        </p:blipFill>
        <p:spPr>
          <a:xfrm>
            <a:off x="7671150" y="4626473"/>
            <a:ext cx="768250" cy="517027"/>
          </a:xfrm>
          <a:prstGeom prst="rect">
            <a:avLst/>
          </a:prstGeom>
          <a:noFill/>
          <a:ln>
            <a:noFill/>
          </a:ln>
        </p:spPr>
      </p:pic>
      <p:sp>
        <p:nvSpPr>
          <p:cNvPr id="129" name="Google Shape;129;p11"/>
          <p:cNvSpPr/>
          <p:nvPr/>
        </p:nvSpPr>
        <p:spPr>
          <a:xfrm>
            <a:off x="0" y="665100"/>
            <a:ext cx="8478900" cy="3813300"/>
          </a:xfrm>
          <a:prstGeom prst="rect">
            <a:avLst/>
          </a:prstGeom>
          <a:solidFill>
            <a:schemeClr val="lt1"/>
          </a:solidFill>
          <a:ln>
            <a:noFill/>
          </a:ln>
          <a:effectLst>
            <a:outerShdw blurRad="285750" rotWithShape="0" algn="bl" dir="5400000" dist="47625">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1"/>
          <p:cNvSpPr txBox="1"/>
          <p:nvPr>
            <p:ph idx="1" type="body"/>
          </p:nvPr>
        </p:nvSpPr>
        <p:spPr>
          <a:xfrm>
            <a:off x="665100" y="3944225"/>
            <a:ext cx="7813800" cy="289500"/>
          </a:xfrm>
          <a:prstGeom prst="rect">
            <a:avLst/>
          </a:prstGeom>
        </p:spPr>
        <p:txBody>
          <a:bodyPr anchorCtr="0" anchor="t" bIns="0" lIns="0" spcFirstLastPara="1" rIns="0" wrap="square" tIns="0">
            <a:noAutofit/>
          </a:bodyPr>
          <a:lstStyle>
            <a:lvl1pPr indent="-228600" lvl="0" marL="457200" rtl="0">
              <a:spcBef>
                <a:spcPts val="360"/>
              </a:spcBef>
              <a:spcAft>
                <a:spcPts val="0"/>
              </a:spcAft>
              <a:buClr>
                <a:schemeClr val="dk2"/>
              </a:buClr>
              <a:buSzPts val="1400"/>
              <a:buNone/>
              <a:defRPr sz="1400">
                <a:solidFill>
                  <a:schemeClr val="dk2"/>
                </a:solidFill>
              </a:defRPr>
            </a:lvl1pPr>
          </a:lstStyle>
          <a:p/>
        </p:txBody>
      </p:sp>
      <p:sp>
        <p:nvSpPr>
          <p:cNvPr id="131" name="Google Shape;131;p11"/>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32" name="Google Shape;132;p11"/>
          <p:cNvPicPr preferRelativeResize="0"/>
          <p:nvPr/>
        </p:nvPicPr>
        <p:blipFill rotWithShape="1">
          <a:blip r:embed="rId3">
            <a:alphaModFix/>
          </a:blip>
          <a:srcRect b="0" l="0" r="0" t="24000"/>
          <a:stretch/>
        </p:blipFill>
        <p:spPr>
          <a:xfrm>
            <a:off x="5180775" y="0"/>
            <a:ext cx="1537525" cy="1152200"/>
          </a:xfrm>
          <a:prstGeom prst="rect">
            <a:avLst/>
          </a:prstGeom>
          <a:noFill/>
          <a:ln>
            <a:noFill/>
          </a:ln>
        </p:spPr>
      </p:pic>
      <p:pic>
        <p:nvPicPr>
          <p:cNvPr id="133" name="Google Shape;133;p11"/>
          <p:cNvPicPr preferRelativeResize="0"/>
          <p:nvPr/>
        </p:nvPicPr>
        <p:blipFill>
          <a:blip r:embed="rId4">
            <a:alphaModFix/>
          </a:blip>
          <a:stretch>
            <a:fillRect/>
          </a:stretch>
        </p:blipFill>
        <p:spPr>
          <a:xfrm>
            <a:off x="8071775" y="1364650"/>
            <a:ext cx="809950" cy="797175"/>
          </a:xfrm>
          <a:prstGeom prst="rect">
            <a:avLst/>
          </a:prstGeom>
          <a:noFill/>
          <a:ln>
            <a:noFill/>
          </a:ln>
        </p:spPr>
      </p:pic>
      <p:pic>
        <p:nvPicPr>
          <p:cNvPr id="134" name="Google Shape;134;p11"/>
          <p:cNvPicPr preferRelativeResize="0"/>
          <p:nvPr/>
        </p:nvPicPr>
        <p:blipFill rotWithShape="1">
          <a:blip r:embed="rId3">
            <a:alphaModFix/>
          </a:blip>
          <a:srcRect b="0" l="0" r="65933" t="0"/>
          <a:stretch/>
        </p:blipFill>
        <p:spPr>
          <a:xfrm>
            <a:off x="8595300" y="2877225"/>
            <a:ext cx="548701" cy="1595450"/>
          </a:xfrm>
          <a:prstGeom prst="rect">
            <a:avLst/>
          </a:prstGeom>
          <a:noFill/>
          <a:ln>
            <a:noFill/>
          </a:ln>
        </p:spPr>
      </p:pic>
      <p:pic>
        <p:nvPicPr>
          <p:cNvPr id="135" name="Google Shape;135;p11"/>
          <p:cNvPicPr preferRelativeResize="0"/>
          <p:nvPr/>
        </p:nvPicPr>
        <p:blipFill>
          <a:blip r:embed="rId4">
            <a:alphaModFix/>
          </a:blip>
          <a:stretch>
            <a:fillRect/>
          </a:stretch>
        </p:blipFill>
        <p:spPr>
          <a:xfrm>
            <a:off x="6627150" y="4289726"/>
            <a:ext cx="675747" cy="6651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136" name="Shape 136"/>
        <p:cNvGrpSpPr/>
        <p:nvPr/>
      </p:nvGrpSpPr>
      <p:grpSpPr>
        <a:xfrm>
          <a:off x="0" y="0"/>
          <a:ext cx="0" cy="0"/>
          <a:chOff x="0" y="0"/>
          <a:chExt cx="0" cy="0"/>
        </a:xfrm>
      </p:grpSpPr>
      <p:sp>
        <p:nvSpPr>
          <p:cNvPr id="137" name="Google Shape;137;p12"/>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38" name="Google Shape;138;p12"/>
          <p:cNvPicPr preferRelativeResize="0"/>
          <p:nvPr/>
        </p:nvPicPr>
        <p:blipFill>
          <a:blip r:embed="rId3">
            <a:alphaModFix/>
          </a:blip>
          <a:stretch>
            <a:fillRect/>
          </a:stretch>
        </p:blipFill>
        <p:spPr>
          <a:xfrm>
            <a:off x="8280475" y="2416469"/>
            <a:ext cx="595150" cy="589533"/>
          </a:xfrm>
          <a:prstGeom prst="rect">
            <a:avLst/>
          </a:prstGeom>
          <a:noFill/>
          <a:ln>
            <a:noFill/>
          </a:ln>
        </p:spPr>
      </p:pic>
      <p:pic>
        <p:nvPicPr>
          <p:cNvPr id="139" name="Google Shape;139;p12"/>
          <p:cNvPicPr preferRelativeResize="0"/>
          <p:nvPr/>
        </p:nvPicPr>
        <p:blipFill>
          <a:blip r:embed="rId4">
            <a:alphaModFix/>
          </a:blip>
          <a:stretch>
            <a:fillRect/>
          </a:stretch>
        </p:blipFill>
        <p:spPr>
          <a:xfrm>
            <a:off x="7027447" y="232387"/>
            <a:ext cx="595150" cy="589551"/>
          </a:xfrm>
          <a:prstGeom prst="rect">
            <a:avLst/>
          </a:prstGeom>
          <a:noFill/>
          <a:ln>
            <a:noFill/>
          </a:ln>
        </p:spPr>
      </p:pic>
      <p:pic>
        <p:nvPicPr>
          <p:cNvPr id="140" name="Google Shape;140;p12"/>
          <p:cNvPicPr preferRelativeResize="0"/>
          <p:nvPr/>
        </p:nvPicPr>
        <p:blipFill>
          <a:blip r:embed="rId4">
            <a:alphaModFix/>
          </a:blip>
          <a:stretch>
            <a:fillRect/>
          </a:stretch>
        </p:blipFill>
        <p:spPr>
          <a:xfrm>
            <a:off x="371105" y="3969625"/>
            <a:ext cx="929773" cy="921025"/>
          </a:xfrm>
          <a:prstGeom prst="rect">
            <a:avLst/>
          </a:prstGeom>
          <a:noFill/>
          <a:ln>
            <a:noFill/>
          </a:ln>
        </p:spPr>
      </p:pic>
      <p:pic>
        <p:nvPicPr>
          <p:cNvPr id="141" name="Google Shape;141;p12"/>
          <p:cNvPicPr preferRelativeResize="0"/>
          <p:nvPr/>
        </p:nvPicPr>
        <p:blipFill rotWithShape="1">
          <a:blip r:embed="rId3">
            <a:alphaModFix/>
          </a:blip>
          <a:srcRect b="0" l="0" r="0" t="30623"/>
          <a:stretch/>
        </p:blipFill>
        <p:spPr>
          <a:xfrm>
            <a:off x="315900" y="0"/>
            <a:ext cx="1732350" cy="1185075"/>
          </a:xfrm>
          <a:prstGeom prst="rect">
            <a:avLst/>
          </a:prstGeom>
          <a:noFill/>
          <a:ln>
            <a:noFill/>
          </a:ln>
        </p:spPr>
      </p:pic>
      <p:pic>
        <p:nvPicPr>
          <p:cNvPr id="142" name="Google Shape;142;p12"/>
          <p:cNvPicPr preferRelativeResize="0"/>
          <p:nvPr/>
        </p:nvPicPr>
        <p:blipFill>
          <a:blip r:embed="rId5">
            <a:alphaModFix/>
          </a:blip>
          <a:stretch>
            <a:fillRect/>
          </a:stretch>
        </p:blipFill>
        <p:spPr>
          <a:xfrm>
            <a:off x="281325" y="1351150"/>
            <a:ext cx="710100" cy="698925"/>
          </a:xfrm>
          <a:prstGeom prst="rect">
            <a:avLst/>
          </a:prstGeom>
          <a:noFill/>
          <a:ln>
            <a:noFill/>
          </a:ln>
        </p:spPr>
      </p:pic>
      <p:pic>
        <p:nvPicPr>
          <p:cNvPr id="143" name="Google Shape;143;p12"/>
          <p:cNvPicPr preferRelativeResize="0"/>
          <p:nvPr/>
        </p:nvPicPr>
        <p:blipFill>
          <a:blip r:embed="rId5">
            <a:alphaModFix/>
          </a:blip>
          <a:stretch>
            <a:fillRect/>
          </a:stretch>
        </p:blipFill>
        <p:spPr>
          <a:xfrm>
            <a:off x="8033925" y="3686350"/>
            <a:ext cx="841700" cy="828425"/>
          </a:xfrm>
          <a:prstGeom prst="rect">
            <a:avLst/>
          </a:prstGeom>
          <a:noFill/>
          <a:ln>
            <a:noFill/>
          </a:ln>
        </p:spPr>
      </p:pic>
      <p:pic>
        <p:nvPicPr>
          <p:cNvPr id="144" name="Google Shape;144;p12"/>
          <p:cNvPicPr preferRelativeResize="0"/>
          <p:nvPr/>
        </p:nvPicPr>
        <p:blipFill rotWithShape="1">
          <a:blip r:embed="rId3">
            <a:alphaModFix/>
          </a:blip>
          <a:srcRect b="0" l="0" r="28769" t="0"/>
          <a:stretch/>
        </p:blipFill>
        <p:spPr>
          <a:xfrm>
            <a:off x="7910125" y="182975"/>
            <a:ext cx="1233875" cy="1716025"/>
          </a:xfrm>
          <a:prstGeom prst="rect">
            <a:avLst/>
          </a:prstGeom>
          <a:noFill/>
          <a:ln>
            <a:noFill/>
          </a:ln>
        </p:spPr>
      </p:pic>
      <p:pic>
        <p:nvPicPr>
          <p:cNvPr id="145" name="Google Shape;145;p12"/>
          <p:cNvPicPr preferRelativeResize="0"/>
          <p:nvPr/>
        </p:nvPicPr>
        <p:blipFill rotWithShape="1">
          <a:blip r:embed="rId3">
            <a:alphaModFix/>
          </a:blip>
          <a:srcRect b="0" l="29303" r="0" t="0"/>
          <a:stretch/>
        </p:blipFill>
        <p:spPr>
          <a:xfrm>
            <a:off x="0" y="2680300"/>
            <a:ext cx="315900" cy="4426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BLANK_1">
    <p:bg>
      <p:bgPr>
        <a:solidFill>
          <a:schemeClr val="accent1"/>
        </a:solidFill>
      </p:bgPr>
    </p:bg>
    <p:spTree>
      <p:nvGrpSpPr>
        <p:cNvPr id="146" name="Shape 146"/>
        <p:cNvGrpSpPr/>
        <p:nvPr/>
      </p:nvGrpSpPr>
      <p:grpSpPr>
        <a:xfrm>
          <a:off x="0" y="0"/>
          <a:ext cx="0" cy="0"/>
          <a:chOff x="0" y="0"/>
          <a:chExt cx="0" cy="0"/>
        </a:xfrm>
      </p:grpSpPr>
      <p:pic>
        <p:nvPicPr>
          <p:cNvPr id="147" name="Google Shape;147;p13"/>
          <p:cNvPicPr preferRelativeResize="0"/>
          <p:nvPr/>
        </p:nvPicPr>
        <p:blipFill>
          <a:blip r:embed="rId2">
            <a:alphaModFix/>
          </a:blip>
          <a:stretch>
            <a:fillRect/>
          </a:stretch>
        </p:blipFill>
        <p:spPr>
          <a:xfrm>
            <a:off x="0" y="0"/>
            <a:ext cx="9144000" cy="5143500"/>
          </a:xfrm>
          <a:prstGeom prst="frame">
            <a:avLst>
              <a:gd fmla="val 6831" name="adj1"/>
            </a:avLst>
          </a:prstGeom>
          <a:noFill/>
          <a:ln>
            <a:noFill/>
          </a:ln>
        </p:spPr>
      </p:pic>
      <p:sp>
        <p:nvSpPr>
          <p:cNvPr id="148" name="Google Shape;148;p13"/>
          <p:cNvSpPr txBox="1"/>
          <p:nvPr>
            <p:ph idx="12" type="sldNum"/>
          </p:nvPr>
        </p:nvSpPr>
        <p:spPr>
          <a:xfrm>
            <a:off x="4297650" y="4796725"/>
            <a:ext cx="548700" cy="346800"/>
          </a:xfrm>
          <a:prstGeom prst="rect">
            <a:avLst/>
          </a:prstGeom>
        </p:spPr>
        <p:txBody>
          <a:bodyPr anchorCtr="0" anchor="ctr" bIns="0" lIns="0" spcFirstLastPara="1" rIns="0" wrap="square" tIns="0">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pic>
        <p:nvPicPr>
          <p:cNvPr id="149" name="Google Shape;149;p13"/>
          <p:cNvPicPr preferRelativeResize="0"/>
          <p:nvPr/>
        </p:nvPicPr>
        <p:blipFill rotWithShape="1">
          <a:blip r:embed="rId3">
            <a:alphaModFix/>
          </a:blip>
          <a:srcRect b="0" l="0" r="23559" t="0"/>
          <a:stretch/>
        </p:blipFill>
        <p:spPr>
          <a:xfrm>
            <a:off x="8876366" y="3664275"/>
            <a:ext cx="267633" cy="346800"/>
          </a:xfrm>
          <a:prstGeom prst="rect">
            <a:avLst/>
          </a:prstGeom>
          <a:noFill/>
          <a:ln>
            <a:noFill/>
          </a:ln>
        </p:spPr>
      </p:pic>
      <p:pic>
        <p:nvPicPr>
          <p:cNvPr id="150" name="Google Shape;150;p13"/>
          <p:cNvPicPr preferRelativeResize="0"/>
          <p:nvPr/>
        </p:nvPicPr>
        <p:blipFill rotWithShape="1">
          <a:blip r:embed="rId4">
            <a:alphaModFix/>
          </a:blip>
          <a:srcRect b="0" l="0" r="0" t="38453"/>
          <a:stretch/>
        </p:blipFill>
        <p:spPr>
          <a:xfrm>
            <a:off x="7280775" y="-1"/>
            <a:ext cx="490400" cy="299001"/>
          </a:xfrm>
          <a:prstGeom prst="rect">
            <a:avLst/>
          </a:prstGeom>
          <a:noFill/>
          <a:ln>
            <a:noFill/>
          </a:ln>
        </p:spPr>
      </p:pic>
      <p:pic>
        <p:nvPicPr>
          <p:cNvPr id="151" name="Google Shape;151;p13"/>
          <p:cNvPicPr preferRelativeResize="0"/>
          <p:nvPr/>
        </p:nvPicPr>
        <p:blipFill rotWithShape="1">
          <a:blip r:embed="rId4">
            <a:alphaModFix/>
          </a:blip>
          <a:srcRect b="35991" l="0" r="0" t="0"/>
          <a:stretch/>
        </p:blipFill>
        <p:spPr>
          <a:xfrm>
            <a:off x="439125" y="4553975"/>
            <a:ext cx="929775" cy="589525"/>
          </a:xfrm>
          <a:prstGeom prst="rect">
            <a:avLst/>
          </a:prstGeom>
          <a:noFill/>
          <a:ln>
            <a:noFill/>
          </a:ln>
        </p:spPr>
      </p:pic>
      <p:pic>
        <p:nvPicPr>
          <p:cNvPr id="152" name="Google Shape;152;p13"/>
          <p:cNvPicPr preferRelativeResize="0"/>
          <p:nvPr/>
        </p:nvPicPr>
        <p:blipFill rotWithShape="1">
          <a:blip r:embed="rId3">
            <a:alphaModFix/>
          </a:blip>
          <a:srcRect b="0" l="0" r="0" t="30623"/>
          <a:stretch/>
        </p:blipFill>
        <p:spPr>
          <a:xfrm>
            <a:off x="439125" y="0"/>
            <a:ext cx="1732350" cy="1185075"/>
          </a:xfrm>
          <a:prstGeom prst="rect">
            <a:avLst/>
          </a:prstGeom>
          <a:noFill/>
          <a:ln>
            <a:noFill/>
          </a:ln>
        </p:spPr>
      </p:pic>
      <p:pic>
        <p:nvPicPr>
          <p:cNvPr id="153" name="Google Shape;153;p13"/>
          <p:cNvPicPr preferRelativeResize="0"/>
          <p:nvPr/>
        </p:nvPicPr>
        <p:blipFill>
          <a:blip r:embed="rId5">
            <a:alphaModFix/>
          </a:blip>
          <a:stretch>
            <a:fillRect/>
          </a:stretch>
        </p:blipFill>
        <p:spPr>
          <a:xfrm>
            <a:off x="134250" y="1240360"/>
            <a:ext cx="548700" cy="540065"/>
          </a:xfrm>
          <a:prstGeom prst="rect">
            <a:avLst/>
          </a:prstGeom>
          <a:noFill/>
          <a:ln>
            <a:noFill/>
          </a:ln>
        </p:spPr>
      </p:pic>
      <p:pic>
        <p:nvPicPr>
          <p:cNvPr id="154" name="Google Shape;154;p13"/>
          <p:cNvPicPr preferRelativeResize="0"/>
          <p:nvPr/>
        </p:nvPicPr>
        <p:blipFill>
          <a:blip r:embed="rId5">
            <a:alphaModFix/>
          </a:blip>
          <a:stretch>
            <a:fillRect/>
          </a:stretch>
        </p:blipFill>
        <p:spPr>
          <a:xfrm>
            <a:off x="8157200" y="4143950"/>
            <a:ext cx="841700" cy="828425"/>
          </a:xfrm>
          <a:prstGeom prst="rect">
            <a:avLst/>
          </a:prstGeom>
          <a:noFill/>
          <a:ln>
            <a:noFill/>
          </a:ln>
        </p:spPr>
      </p:pic>
      <p:pic>
        <p:nvPicPr>
          <p:cNvPr id="155" name="Google Shape;155;p13"/>
          <p:cNvPicPr preferRelativeResize="0"/>
          <p:nvPr/>
        </p:nvPicPr>
        <p:blipFill rotWithShape="1">
          <a:blip r:embed="rId3">
            <a:alphaModFix/>
          </a:blip>
          <a:srcRect b="0" l="0" r="28769" t="0"/>
          <a:stretch/>
        </p:blipFill>
        <p:spPr>
          <a:xfrm>
            <a:off x="8430750" y="1014413"/>
            <a:ext cx="713250" cy="991950"/>
          </a:xfrm>
          <a:prstGeom prst="rect">
            <a:avLst/>
          </a:prstGeom>
          <a:noFill/>
          <a:ln>
            <a:noFill/>
          </a:ln>
        </p:spPr>
      </p:pic>
      <p:pic>
        <p:nvPicPr>
          <p:cNvPr id="156" name="Google Shape;156;p13"/>
          <p:cNvPicPr preferRelativeResize="0"/>
          <p:nvPr/>
        </p:nvPicPr>
        <p:blipFill rotWithShape="1">
          <a:blip r:embed="rId3">
            <a:alphaModFix/>
          </a:blip>
          <a:srcRect b="0" l="29303" r="0" t="0"/>
          <a:stretch/>
        </p:blipFill>
        <p:spPr>
          <a:xfrm>
            <a:off x="0" y="2350450"/>
            <a:ext cx="315900" cy="4426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bg>
      <p:bgPr>
        <a:solidFill>
          <a:schemeClr val="lt2"/>
        </a:solidFill>
      </p:bgPr>
    </p:bg>
    <p:spTree>
      <p:nvGrpSpPr>
        <p:cNvPr id="157" name="Shape 157"/>
        <p:cNvGrpSpPr/>
        <p:nvPr/>
      </p:nvGrpSpPr>
      <p:grpSpPr>
        <a:xfrm>
          <a:off x="0" y="0"/>
          <a:ext cx="0" cy="0"/>
          <a:chOff x="0" y="0"/>
          <a:chExt cx="0" cy="0"/>
        </a:xfrm>
      </p:grpSpPr>
      <p:sp>
        <p:nvSpPr>
          <p:cNvPr id="158" name="Google Shape;158;p14"/>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 name="Google Shape;159;p14"/>
          <p:cNvGrpSpPr/>
          <p:nvPr/>
        </p:nvGrpSpPr>
        <p:grpSpPr>
          <a:xfrm>
            <a:off x="830392" y="1191256"/>
            <a:ext cx="745763" cy="45826"/>
            <a:chOff x="4580561" y="2589004"/>
            <a:chExt cx="1064464" cy="25200"/>
          </a:xfrm>
        </p:grpSpPr>
        <p:sp>
          <p:nvSpPr>
            <p:cNvPr id="160" name="Google Shape;160;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 name="Google Shape;162;p14"/>
          <p:cNvSpPr txBox="1"/>
          <p:nvPr>
            <p:ph type="ctrTitle"/>
          </p:nvPr>
        </p:nvSpPr>
        <p:spPr>
          <a:xfrm>
            <a:off x="729450" y="1322450"/>
            <a:ext cx="7688100" cy="1664700"/>
          </a:xfrm>
          <a:prstGeom prst="rect">
            <a:avLst/>
          </a:prstGeom>
        </p:spPr>
        <p:txBody>
          <a:bodyPr anchorCtr="0" anchor="ctr" bIns="0" lIns="0" spcFirstLastPara="1" rIns="0" wrap="square" tIns="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63" name="Google Shape;163;p14"/>
          <p:cNvSpPr txBox="1"/>
          <p:nvPr>
            <p:ph idx="1" type="subTitle"/>
          </p:nvPr>
        </p:nvSpPr>
        <p:spPr>
          <a:xfrm>
            <a:off x="729627" y="3172900"/>
            <a:ext cx="7688100" cy="541200"/>
          </a:xfrm>
          <a:prstGeom prst="rect">
            <a:avLst/>
          </a:prstGeom>
        </p:spPr>
        <p:txBody>
          <a:bodyPr anchorCtr="0" anchor="t" bIns="0" lIns="0" spcFirstLastPara="1" rIns="0" wrap="square" tIns="0">
            <a:noAutofit/>
          </a:bodyPr>
          <a:lstStyle>
            <a:lvl1pPr lvl="0" rtl="0">
              <a:lnSpc>
                <a:spcPct val="100000"/>
              </a:lnSpc>
              <a:spcBef>
                <a:spcPts val="60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64" name="Google Shape;164;p14"/>
          <p:cNvSpPr txBox="1"/>
          <p:nvPr>
            <p:ph idx="12" type="sldNum"/>
          </p:nvPr>
        </p:nvSpPr>
        <p:spPr>
          <a:xfrm>
            <a:off x="8536302"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20" name="Shape 20"/>
        <p:cNvGrpSpPr/>
        <p:nvPr/>
      </p:nvGrpSpPr>
      <p:grpSpPr>
        <a:xfrm>
          <a:off x="0" y="0"/>
          <a:ext cx="0" cy="0"/>
          <a:chOff x="0" y="0"/>
          <a:chExt cx="0" cy="0"/>
        </a:xfrm>
      </p:grpSpPr>
      <p:pic>
        <p:nvPicPr>
          <p:cNvPr id="21" name="Google Shape;21;p3"/>
          <p:cNvPicPr preferRelativeResize="0"/>
          <p:nvPr/>
        </p:nvPicPr>
        <p:blipFill>
          <a:blip r:embed="rId3">
            <a:alphaModFix/>
          </a:blip>
          <a:stretch>
            <a:fillRect/>
          </a:stretch>
        </p:blipFill>
        <p:spPr>
          <a:xfrm>
            <a:off x="7894561" y="4059551"/>
            <a:ext cx="725379" cy="718575"/>
          </a:xfrm>
          <a:prstGeom prst="rect">
            <a:avLst/>
          </a:prstGeom>
          <a:noFill/>
          <a:ln>
            <a:noFill/>
          </a:ln>
        </p:spPr>
      </p:pic>
      <p:pic>
        <p:nvPicPr>
          <p:cNvPr id="22" name="Google Shape;22;p3"/>
          <p:cNvPicPr preferRelativeResize="0"/>
          <p:nvPr/>
        </p:nvPicPr>
        <p:blipFill>
          <a:blip r:embed="rId4">
            <a:alphaModFix/>
          </a:blip>
          <a:stretch>
            <a:fillRect/>
          </a:stretch>
        </p:blipFill>
        <p:spPr>
          <a:xfrm>
            <a:off x="4843790" y="3138650"/>
            <a:ext cx="868960" cy="856826"/>
          </a:xfrm>
          <a:prstGeom prst="rect">
            <a:avLst/>
          </a:prstGeom>
          <a:noFill/>
          <a:ln>
            <a:noFill/>
          </a:ln>
        </p:spPr>
      </p:pic>
      <p:pic>
        <p:nvPicPr>
          <p:cNvPr id="23" name="Google Shape;23;p3"/>
          <p:cNvPicPr preferRelativeResize="0"/>
          <p:nvPr/>
        </p:nvPicPr>
        <p:blipFill rotWithShape="1">
          <a:blip r:embed="rId3">
            <a:alphaModFix/>
          </a:blip>
          <a:srcRect b="0" l="0" r="31299" t="0"/>
          <a:stretch/>
        </p:blipFill>
        <p:spPr>
          <a:xfrm>
            <a:off x="8642450" y="1370757"/>
            <a:ext cx="501550" cy="719850"/>
          </a:xfrm>
          <a:prstGeom prst="rect">
            <a:avLst/>
          </a:prstGeom>
          <a:noFill/>
          <a:ln>
            <a:noFill/>
          </a:ln>
        </p:spPr>
      </p:pic>
      <p:sp>
        <p:nvSpPr>
          <p:cNvPr id="24" name="Google Shape;24;p3"/>
          <p:cNvSpPr/>
          <p:nvPr/>
        </p:nvSpPr>
        <p:spPr>
          <a:xfrm>
            <a:off x="0" y="1784975"/>
            <a:ext cx="9144000" cy="1573500"/>
          </a:xfrm>
          <a:prstGeom prst="rect">
            <a:avLst/>
          </a:prstGeom>
          <a:solidFill>
            <a:srgbClr val="001033">
              <a:alpha val="3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txBox="1"/>
          <p:nvPr>
            <p:ph type="ctrTitle"/>
          </p:nvPr>
        </p:nvSpPr>
        <p:spPr>
          <a:xfrm>
            <a:off x="514800" y="2025550"/>
            <a:ext cx="8114400" cy="655800"/>
          </a:xfrm>
          <a:prstGeom prst="rect">
            <a:avLst/>
          </a:prstGeom>
        </p:spPr>
        <p:txBody>
          <a:bodyPr anchorCtr="0" anchor="b" bIns="0" lIns="0" spcFirstLastPara="1" rIns="0" wrap="square" tIns="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6" name="Google Shape;26;p3"/>
          <p:cNvSpPr txBox="1"/>
          <p:nvPr>
            <p:ph idx="1" type="subTitle"/>
          </p:nvPr>
        </p:nvSpPr>
        <p:spPr>
          <a:xfrm>
            <a:off x="514800" y="2702092"/>
            <a:ext cx="8114400" cy="415800"/>
          </a:xfrm>
          <a:prstGeom prst="rect">
            <a:avLst/>
          </a:prstGeom>
        </p:spPr>
        <p:txBody>
          <a:bodyPr anchorCtr="0" anchor="t" bIns="0" lIns="0" spcFirstLastPara="1" rIns="0" wrap="square" tIns="0">
            <a:noAutofit/>
          </a:bodyPr>
          <a:lstStyle>
            <a:lvl1pPr lvl="0" rtl="0">
              <a:spcBef>
                <a:spcPts val="0"/>
              </a:spcBef>
              <a:spcAft>
                <a:spcPts val="0"/>
              </a:spcAft>
              <a:buClr>
                <a:schemeClr val="accent6"/>
              </a:buClr>
              <a:buSzPts val="2400"/>
              <a:buNone/>
              <a:defRPr>
                <a:solidFill>
                  <a:schemeClr val="accent6"/>
                </a:solidFill>
              </a:defRPr>
            </a:lvl1pPr>
            <a:lvl2pPr lvl="1" rtl="0">
              <a:spcBef>
                <a:spcPts val="0"/>
              </a:spcBef>
              <a:spcAft>
                <a:spcPts val="0"/>
              </a:spcAft>
              <a:buClr>
                <a:schemeClr val="accent6"/>
              </a:buClr>
              <a:buSzPts val="3000"/>
              <a:buNone/>
              <a:defRPr sz="3000">
                <a:solidFill>
                  <a:schemeClr val="accent6"/>
                </a:solidFill>
              </a:defRPr>
            </a:lvl2pPr>
            <a:lvl3pPr lvl="2" rtl="0">
              <a:spcBef>
                <a:spcPts val="0"/>
              </a:spcBef>
              <a:spcAft>
                <a:spcPts val="0"/>
              </a:spcAft>
              <a:buClr>
                <a:schemeClr val="accent6"/>
              </a:buClr>
              <a:buSzPts val="3000"/>
              <a:buNone/>
              <a:defRPr sz="3000">
                <a:solidFill>
                  <a:schemeClr val="accent6"/>
                </a:solidFill>
              </a:defRPr>
            </a:lvl3pPr>
            <a:lvl4pPr lvl="3" rtl="0">
              <a:spcBef>
                <a:spcPts val="0"/>
              </a:spcBef>
              <a:spcAft>
                <a:spcPts val="0"/>
              </a:spcAft>
              <a:buClr>
                <a:schemeClr val="accent6"/>
              </a:buClr>
              <a:buSzPts val="3000"/>
              <a:buNone/>
              <a:defRPr sz="3000">
                <a:solidFill>
                  <a:schemeClr val="accent6"/>
                </a:solidFill>
              </a:defRPr>
            </a:lvl4pPr>
            <a:lvl5pPr lvl="4" rtl="0">
              <a:spcBef>
                <a:spcPts val="0"/>
              </a:spcBef>
              <a:spcAft>
                <a:spcPts val="0"/>
              </a:spcAft>
              <a:buClr>
                <a:schemeClr val="accent6"/>
              </a:buClr>
              <a:buSzPts val="3000"/>
              <a:buNone/>
              <a:defRPr sz="3000">
                <a:solidFill>
                  <a:schemeClr val="accent6"/>
                </a:solidFill>
              </a:defRPr>
            </a:lvl5pPr>
            <a:lvl6pPr lvl="5" rtl="0">
              <a:spcBef>
                <a:spcPts val="0"/>
              </a:spcBef>
              <a:spcAft>
                <a:spcPts val="0"/>
              </a:spcAft>
              <a:buClr>
                <a:schemeClr val="accent6"/>
              </a:buClr>
              <a:buSzPts val="3000"/>
              <a:buNone/>
              <a:defRPr sz="3000">
                <a:solidFill>
                  <a:schemeClr val="accent6"/>
                </a:solidFill>
              </a:defRPr>
            </a:lvl6pPr>
            <a:lvl7pPr lvl="6" rtl="0">
              <a:spcBef>
                <a:spcPts val="0"/>
              </a:spcBef>
              <a:spcAft>
                <a:spcPts val="0"/>
              </a:spcAft>
              <a:buClr>
                <a:schemeClr val="accent6"/>
              </a:buClr>
              <a:buSzPts val="3000"/>
              <a:buNone/>
              <a:defRPr sz="3000">
                <a:solidFill>
                  <a:schemeClr val="accent6"/>
                </a:solidFill>
              </a:defRPr>
            </a:lvl7pPr>
            <a:lvl8pPr lvl="7" rtl="0">
              <a:spcBef>
                <a:spcPts val="0"/>
              </a:spcBef>
              <a:spcAft>
                <a:spcPts val="0"/>
              </a:spcAft>
              <a:buClr>
                <a:schemeClr val="accent6"/>
              </a:buClr>
              <a:buSzPts val="3000"/>
              <a:buNone/>
              <a:defRPr sz="3000">
                <a:solidFill>
                  <a:schemeClr val="accent6"/>
                </a:solidFill>
              </a:defRPr>
            </a:lvl8pPr>
            <a:lvl9pPr lvl="8" rtl="0">
              <a:spcBef>
                <a:spcPts val="0"/>
              </a:spcBef>
              <a:spcAft>
                <a:spcPts val="0"/>
              </a:spcAft>
              <a:buClr>
                <a:schemeClr val="accent6"/>
              </a:buClr>
              <a:buSzPts val="3000"/>
              <a:buNone/>
              <a:defRPr sz="3000">
                <a:solidFill>
                  <a:schemeClr val="accent6"/>
                </a:solidFill>
              </a:defRPr>
            </a:lvl9pPr>
          </a:lstStyle>
          <a:p/>
        </p:txBody>
      </p:sp>
      <p:sp>
        <p:nvSpPr>
          <p:cNvPr id="27" name="Google Shape;27;p3"/>
          <p:cNvSpPr/>
          <p:nvPr/>
        </p:nvSpPr>
        <p:spPr>
          <a:xfrm>
            <a:off x="0" y="1784975"/>
            <a:ext cx="81600" cy="157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pic>
        <p:nvPicPr>
          <p:cNvPr id="28" name="Google Shape;28;p3"/>
          <p:cNvPicPr preferRelativeResize="0"/>
          <p:nvPr/>
        </p:nvPicPr>
        <p:blipFill>
          <a:blip r:embed="rId3">
            <a:alphaModFix/>
          </a:blip>
          <a:stretch>
            <a:fillRect/>
          </a:stretch>
        </p:blipFill>
        <p:spPr>
          <a:xfrm>
            <a:off x="8135275" y="254100"/>
            <a:ext cx="559400" cy="551575"/>
          </a:xfrm>
          <a:prstGeom prst="rect">
            <a:avLst/>
          </a:prstGeom>
          <a:noFill/>
          <a:ln>
            <a:noFill/>
          </a:ln>
        </p:spPr>
      </p:pic>
      <p:pic>
        <p:nvPicPr>
          <p:cNvPr id="29" name="Google Shape;29;p3"/>
          <p:cNvPicPr preferRelativeResize="0"/>
          <p:nvPr/>
        </p:nvPicPr>
        <p:blipFill>
          <a:blip r:embed="rId5">
            <a:alphaModFix/>
          </a:blip>
          <a:stretch>
            <a:fillRect/>
          </a:stretch>
        </p:blipFill>
        <p:spPr>
          <a:xfrm>
            <a:off x="5941581" y="711496"/>
            <a:ext cx="1313988" cy="1293307"/>
          </a:xfrm>
          <a:prstGeom prst="rect">
            <a:avLst/>
          </a:prstGeom>
          <a:noFill/>
          <a:ln>
            <a:noFill/>
          </a:ln>
        </p:spPr>
      </p:pic>
      <p:pic>
        <p:nvPicPr>
          <p:cNvPr id="30" name="Google Shape;30;p3"/>
          <p:cNvPicPr preferRelativeResize="0"/>
          <p:nvPr/>
        </p:nvPicPr>
        <p:blipFill>
          <a:blip r:embed="rId5">
            <a:alphaModFix/>
          </a:blip>
          <a:stretch>
            <a:fillRect/>
          </a:stretch>
        </p:blipFill>
        <p:spPr>
          <a:xfrm>
            <a:off x="7387100" y="3062074"/>
            <a:ext cx="936025" cy="921275"/>
          </a:xfrm>
          <a:prstGeom prst="rect">
            <a:avLst/>
          </a:prstGeom>
          <a:noFill/>
          <a:ln>
            <a:noFill/>
          </a:ln>
        </p:spPr>
      </p:pic>
      <p:pic>
        <p:nvPicPr>
          <p:cNvPr id="31" name="Google Shape;31;p3"/>
          <p:cNvPicPr preferRelativeResize="0"/>
          <p:nvPr/>
        </p:nvPicPr>
        <p:blipFill rotWithShape="1">
          <a:blip r:embed="rId4">
            <a:alphaModFix/>
          </a:blip>
          <a:srcRect b="43886" l="0" r="0" t="0"/>
          <a:stretch/>
        </p:blipFill>
        <p:spPr>
          <a:xfrm>
            <a:off x="5902900" y="4209475"/>
            <a:ext cx="1680350" cy="934025"/>
          </a:xfrm>
          <a:prstGeom prst="rect">
            <a:avLst/>
          </a:prstGeom>
          <a:noFill/>
          <a:ln>
            <a:noFill/>
          </a:ln>
        </p:spPr>
      </p:pic>
      <p:pic>
        <p:nvPicPr>
          <p:cNvPr id="32" name="Google Shape;32;p3"/>
          <p:cNvPicPr preferRelativeResize="0"/>
          <p:nvPr/>
        </p:nvPicPr>
        <p:blipFill rotWithShape="1">
          <a:blip r:embed="rId4">
            <a:alphaModFix/>
          </a:blip>
          <a:srcRect b="0" l="0" r="0" t="31689"/>
          <a:stretch/>
        </p:blipFill>
        <p:spPr>
          <a:xfrm>
            <a:off x="3629000" y="0"/>
            <a:ext cx="2083750" cy="1403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33" name="Shape 33"/>
        <p:cNvGrpSpPr/>
        <p:nvPr/>
      </p:nvGrpSpPr>
      <p:grpSpPr>
        <a:xfrm>
          <a:off x="0" y="0"/>
          <a:ext cx="0" cy="0"/>
          <a:chOff x="0" y="0"/>
          <a:chExt cx="0" cy="0"/>
        </a:xfrm>
      </p:grpSpPr>
      <p:pic>
        <p:nvPicPr>
          <p:cNvPr id="34" name="Google Shape;34;p4"/>
          <p:cNvPicPr preferRelativeResize="0"/>
          <p:nvPr/>
        </p:nvPicPr>
        <p:blipFill>
          <a:blip r:embed="rId3">
            <a:alphaModFix/>
          </a:blip>
          <a:stretch>
            <a:fillRect/>
          </a:stretch>
        </p:blipFill>
        <p:spPr>
          <a:xfrm>
            <a:off x="8166075" y="2563569"/>
            <a:ext cx="595150" cy="589533"/>
          </a:xfrm>
          <a:prstGeom prst="rect">
            <a:avLst/>
          </a:prstGeom>
          <a:noFill/>
          <a:ln>
            <a:noFill/>
          </a:ln>
        </p:spPr>
      </p:pic>
      <p:pic>
        <p:nvPicPr>
          <p:cNvPr id="35" name="Google Shape;35;p4"/>
          <p:cNvPicPr preferRelativeResize="0"/>
          <p:nvPr/>
        </p:nvPicPr>
        <p:blipFill>
          <a:blip r:embed="rId4">
            <a:alphaModFix/>
          </a:blip>
          <a:stretch>
            <a:fillRect/>
          </a:stretch>
        </p:blipFill>
        <p:spPr>
          <a:xfrm>
            <a:off x="7027447" y="297762"/>
            <a:ext cx="595150" cy="589551"/>
          </a:xfrm>
          <a:prstGeom prst="rect">
            <a:avLst/>
          </a:prstGeom>
          <a:noFill/>
          <a:ln>
            <a:noFill/>
          </a:ln>
        </p:spPr>
      </p:pic>
      <p:pic>
        <p:nvPicPr>
          <p:cNvPr id="36" name="Google Shape;36;p4"/>
          <p:cNvPicPr preferRelativeResize="0"/>
          <p:nvPr/>
        </p:nvPicPr>
        <p:blipFill>
          <a:blip r:embed="rId4">
            <a:alphaModFix/>
          </a:blip>
          <a:stretch>
            <a:fillRect/>
          </a:stretch>
        </p:blipFill>
        <p:spPr>
          <a:xfrm>
            <a:off x="1033005" y="3887925"/>
            <a:ext cx="929772" cy="921025"/>
          </a:xfrm>
          <a:prstGeom prst="rect">
            <a:avLst/>
          </a:prstGeom>
          <a:noFill/>
          <a:ln>
            <a:noFill/>
          </a:ln>
        </p:spPr>
      </p:pic>
      <p:sp>
        <p:nvSpPr>
          <p:cNvPr id="37" name="Google Shape;37;p4"/>
          <p:cNvSpPr/>
          <p:nvPr/>
        </p:nvSpPr>
        <p:spPr>
          <a:xfrm>
            <a:off x="665100" y="665100"/>
            <a:ext cx="7813800" cy="3813300"/>
          </a:xfrm>
          <a:prstGeom prst="roundRect">
            <a:avLst>
              <a:gd fmla="val 1630" name="adj"/>
            </a:avLst>
          </a:prstGeom>
          <a:solidFill>
            <a:srgbClr val="001033">
              <a:alpha val="3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txBox="1"/>
          <p:nvPr>
            <p:ph idx="1" type="body"/>
          </p:nvPr>
        </p:nvSpPr>
        <p:spPr>
          <a:xfrm>
            <a:off x="1291100" y="2161800"/>
            <a:ext cx="6561600" cy="819900"/>
          </a:xfrm>
          <a:prstGeom prst="rect">
            <a:avLst/>
          </a:prstGeom>
        </p:spPr>
        <p:txBody>
          <a:bodyPr anchorCtr="0" anchor="ctr" bIns="0" lIns="0" spcFirstLastPara="1" rIns="0" wrap="square" tIns="0">
            <a:noAutofit/>
          </a:bodyPr>
          <a:lstStyle>
            <a:lvl1pPr indent="-431800" lvl="0" marL="457200" rtl="0" algn="ctr">
              <a:spcBef>
                <a:spcPts val="600"/>
              </a:spcBef>
              <a:spcAft>
                <a:spcPts val="0"/>
              </a:spcAft>
              <a:buSzPts val="3200"/>
              <a:buChar char="▸"/>
              <a:defRPr sz="3200"/>
            </a:lvl1pPr>
            <a:lvl2pPr indent="-431800" lvl="1" marL="914400" rtl="0" algn="ctr">
              <a:spcBef>
                <a:spcPts val="0"/>
              </a:spcBef>
              <a:spcAft>
                <a:spcPts val="0"/>
              </a:spcAft>
              <a:buSzPts val="3200"/>
              <a:buChar char="▹"/>
              <a:defRPr sz="3200"/>
            </a:lvl2pPr>
            <a:lvl3pPr indent="-431800" lvl="2" marL="1371600" rtl="0" algn="ctr">
              <a:spcBef>
                <a:spcPts val="0"/>
              </a:spcBef>
              <a:spcAft>
                <a:spcPts val="0"/>
              </a:spcAft>
              <a:buSzPts val="3200"/>
              <a:buChar char="▹"/>
              <a:defRPr sz="3200"/>
            </a:lvl3pPr>
            <a:lvl4pPr indent="-431800" lvl="3" marL="1828800" rtl="0" algn="ctr">
              <a:spcBef>
                <a:spcPts val="0"/>
              </a:spcBef>
              <a:spcAft>
                <a:spcPts val="0"/>
              </a:spcAft>
              <a:buSzPts val="3200"/>
              <a:buChar char="▹"/>
              <a:defRPr sz="3200"/>
            </a:lvl4pPr>
            <a:lvl5pPr indent="-431800" lvl="4" marL="2286000" rtl="0" algn="ctr">
              <a:spcBef>
                <a:spcPts val="0"/>
              </a:spcBef>
              <a:spcAft>
                <a:spcPts val="0"/>
              </a:spcAft>
              <a:buSzPts val="3200"/>
              <a:buChar char="▹"/>
              <a:defRPr sz="3200"/>
            </a:lvl5pPr>
            <a:lvl6pPr indent="-431800" lvl="5" marL="2743200" rtl="0" algn="ctr">
              <a:spcBef>
                <a:spcPts val="0"/>
              </a:spcBef>
              <a:spcAft>
                <a:spcPts val="0"/>
              </a:spcAft>
              <a:buSzPts val="3200"/>
              <a:buChar char="▹"/>
              <a:defRPr sz="3200"/>
            </a:lvl6pPr>
            <a:lvl7pPr indent="-431800" lvl="6" marL="3200400" rtl="0" algn="ctr">
              <a:spcBef>
                <a:spcPts val="0"/>
              </a:spcBef>
              <a:spcAft>
                <a:spcPts val="0"/>
              </a:spcAft>
              <a:buSzPts val="3200"/>
              <a:buChar char="▹"/>
              <a:defRPr sz="3200"/>
            </a:lvl7pPr>
            <a:lvl8pPr indent="-431800" lvl="7" marL="3657600" rtl="0" algn="ctr">
              <a:spcBef>
                <a:spcPts val="0"/>
              </a:spcBef>
              <a:spcAft>
                <a:spcPts val="0"/>
              </a:spcAft>
              <a:buSzPts val="3200"/>
              <a:buChar char="▹"/>
              <a:defRPr sz="3200"/>
            </a:lvl8pPr>
            <a:lvl9pPr indent="-431800" lvl="8" marL="4114800" rtl="0" algn="ctr">
              <a:spcBef>
                <a:spcPts val="0"/>
              </a:spcBef>
              <a:spcAft>
                <a:spcPts val="0"/>
              </a:spcAft>
              <a:buSzPts val="3200"/>
              <a:buChar char="■"/>
              <a:defRPr sz="3200"/>
            </a:lvl9pPr>
          </a:lstStyle>
          <a:p/>
        </p:txBody>
      </p:sp>
      <p:sp>
        <p:nvSpPr>
          <p:cNvPr id="39" name="Google Shape;39;p4"/>
          <p:cNvSpPr txBox="1"/>
          <p:nvPr/>
        </p:nvSpPr>
        <p:spPr>
          <a:xfrm>
            <a:off x="3593400" y="419937"/>
            <a:ext cx="1957200" cy="653700"/>
          </a:xfrm>
          <a:prstGeom prst="rect">
            <a:avLst/>
          </a:prstGeom>
          <a:noFill/>
          <a:ln>
            <a:noFill/>
          </a:ln>
          <a:effectLst>
            <a:outerShdw blurRad="85725" rotWithShape="0" algn="bl" dir="5400000" dist="28575">
              <a:srgbClr val="000000">
                <a:alpha val="24000"/>
              </a:srgbClr>
            </a:outerShdw>
          </a:effectLst>
        </p:spPr>
        <p:txBody>
          <a:bodyPr anchorCtr="0" anchor="t" bIns="0" lIns="0" spcFirstLastPara="1" rIns="0" wrap="square" tIns="0">
            <a:noAutofit/>
          </a:bodyPr>
          <a:lstStyle/>
          <a:p>
            <a:pPr indent="0" lvl="0" marL="0" rtl="0" algn="ctr">
              <a:spcBef>
                <a:spcPts val="0"/>
              </a:spcBef>
              <a:spcAft>
                <a:spcPts val="0"/>
              </a:spcAft>
              <a:buNone/>
            </a:pPr>
            <a:r>
              <a:rPr b="1" lang="en" sz="6000">
                <a:solidFill>
                  <a:schemeClr val="lt1"/>
                </a:solidFill>
                <a:latin typeface="Encode Sans Semi Condensed"/>
                <a:ea typeface="Encode Sans Semi Condensed"/>
                <a:cs typeface="Encode Sans Semi Condensed"/>
                <a:sym typeface="Encode Sans Semi Condensed"/>
              </a:rPr>
              <a:t>“</a:t>
            </a:r>
            <a:endParaRPr b="1" sz="6000">
              <a:solidFill>
                <a:schemeClr val="lt1"/>
              </a:solidFill>
              <a:latin typeface="Encode Sans Semi Condensed"/>
              <a:ea typeface="Encode Sans Semi Condensed"/>
              <a:cs typeface="Encode Sans Semi Condensed"/>
              <a:sym typeface="Encode Sans Semi Condensed"/>
            </a:endParaRPr>
          </a:p>
        </p:txBody>
      </p:sp>
      <p:sp>
        <p:nvSpPr>
          <p:cNvPr id="40" name="Google Shape;40;p4"/>
          <p:cNvSpPr txBox="1"/>
          <p:nvPr>
            <p:ph idx="12" type="sldNum"/>
          </p:nvPr>
        </p:nvSpPr>
        <p:spPr>
          <a:xfrm>
            <a:off x="4297650" y="4673651"/>
            <a:ext cx="548700" cy="393600"/>
          </a:xfrm>
          <a:prstGeom prst="rect">
            <a:avLst/>
          </a:prstGeom>
        </p:spPr>
        <p:txBody>
          <a:bodyPr anchorCtr="0" anchor="ctr" bIns="0" lIns="0" spcFirstLastPara="1" rIns="0" wrap="square" tIns="0">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pic>
        <p:nvPicPr>
          <p:cNvPr id="41" name="Google Shape;41;p4"/>
          <p:cNvPicPr preferRelativeResize="0"/>
          <p:nvPr/>
        </p:nvPicPr>
        <p:blipFill rotWithShape="1">
          <a:blip r:embed="rId3">
            <a:alphaModFix/>
          </a:blip>
          <a:srcRect b="0" l="0" r="0" t="30623"/>
          <a:stretch/>
        </p:blipFill>
        <p:spPr>
          <a:xfrm>
            <a:off x="1048650" y="0"/>
            <a:ext cx="1732350" cy="1185075"/>
          </a:xfrm>
          <a:prstGeom prst="rect">
            <a:avLst/>
          </a:prstGeom>
          <a:noFill/>
          <a:ln>
            <a:noFill/>
          </a:ln>
        </p:spPr>
      </p:pic>
      <p:pic>
        <p:nvPicPr>
          <p:cNvPr id="42" name="Google Shape;42;p4"/>
          <p:cNvPicPr preferRelativeResize="0"/>
          <p:nvPr/>
        </p:nvPicPr>
        <p:blipFill>
          <a:blip r:embed="rId5">
            <a:alphaModFix/>
          </a:blip>
          <a:stretch>
            <a:fillRect/>
          </a:stretch>
        </p:blipFill>
        <p:spPr>
          <a:xfrm>
            <a:off x="281325" y="1351150"/>
            <a:ext cx="710100" cy="698925"/>
          </a:xfrm>
          <a:prstGeom prst="rect">
            <a:avLst/>
          </a:prstGeom>
          <a:noFill/>
          <a:ln>
            <a:noFill/>
          </a:ln>
        </p:spPr>
      </p:pic>
      <p:pic>
        <p:nvPicPr>
          <p:cNvPr id="43" name="Google Shape;43;p4"/>
          <p:cNvPicPr preferRelativeResize="0"/>
          <p:nvPr/>
        </p:nvPicPr>
        <p:blipFill>
          <a:blip r:embed="rId5">
            <a:alphaModFix/>
          </a:blip>
          <a:stretch>
            <a:fillRect/>
          </a:stretch>
        </p:blipFill>
        <p:spPr>
          <a:xfrm>
            <a:off x="7327875" y="3817675"/>
            <a:ext cx="1007150" cy="991275"/>
          </a:xfrm>
          <a:prstGeom prst="rect">
            <a:avLst/>
          </a:prstGeom>
          <a:noFill/>
          <a:ln>
            <a:noFill/>
          </a:ln>
        </p:spPr>
      </p:pic>
      <p:pic>
        <p:nvPicPr>
          <p:cNvPr id="44" name="Google Shape;44;p4"/>
          <p:cNvPicPr preferRelativeResize="0"/>
          <p:nvPr/>
        </p:nvPicPr>
        <p:blipFill rotWithShape="1">
          <a:blip r:embed="rId3">
            <a:alphaModFix/>
          </a:blip>
          <a:srcRect b="0" l="0" r="28769" t="0"/>
          <a:stretch/>
        </p:blipFill>
        <p:spPr>
          <a:xfrm>
            <a:off x="7910125" y="182975"/>
            <a:ext cx="1233875" cy="1716025"/>
          </a:xfrm>
          <a:prstGeom prst="rect">
            <a:avLst/>
          </a:prstGeom>
          <a:noFill/>
          <a:ln>
            <a:noFill/>
          </a:ln>
        </p:spPr>
      </p:pic>
      <p:pic>
        <p:nvPicPr>
          <p:cNvPr id="45" name="Google Shape;45;p4"/>
          <p:cNvPicPr preferRelativeResize="0"/>
          <p:nvPr/>
        </p:nvPicPr>
        <p:blipFill rotWithShape="1">
          <a:blip r:embed="rId3">
            <a:alphaModFix/>
          </a:blip>
          <a:srcRect b="0" l="29303" r="0" t="0"/>
          <a:stretch/>
        </p:blipFill>
        <p:spPr>
          <a:xfrm>
            <a:off x="0" y="2680300"/>
            <a:ext cx="315900" cy="4426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46" name="Shape 46"/>
        <p:cNvGrpSpPr/>
        <p:nvPr/>
      </p:nvGrpSpPr>
      <p:grpSpPr>
        <a:xfrm>
          <a:off x="0" y="0"/>
          <a:ext cx="0" cy="0"/>
          <a:chOff x="0" y="0"/>
          <a:chExt cx="0" cy="0"/>
        </a:xfrm>
      </p:grpSpPr>
      <p:pic>
        <p:nvPicPr>
          <p:cNvPr id="47" name="Google Shape;47;p5"/>
          <p:cNvPicPr preferRelativeResize="0"/>
          <p:nvPr/>
        </p:nvPicPr>
        <p:blipFill>
          <a:blip r:embed="rId2">
            <a:alphaModFix/>
          </a:blip>
          <a:stretch>
            <a:fillRect/>
          </a:stretch>
        </p:blipFill>
        <p:spPr>
          <a:xfrm>
            <a:off x="8486650" y="532325"/>
            <a:ext cx="559400" cy="551575"/>
          </a:xfrm>
          <a:prstGeom prst="rect">
            <a:avLst/>
          </a:prstGeom>
          <a:noFill/>
          <a:ln>
            <a:noFill/>
          </a:ln>
        </p:spPr>
      </p:pic>
      <p:grpSp>
        <p:nvGrpSpPr>
          <p:cNvPr id="48" name="Google Shape;48;p5"/>
          <p:cNvGrpSpPr/>
          <p:nvPr/>
        </p:nvGrpSpPr>
        <p:grpSpPr>
          <a:xfrm>
            <a:off x="0" y="809153"/>
            <a:ext cx="9144000" cy="665100"/>
            <a:chOff x="0" y="809153"/>
            <a:chExt cx="9144000" cy="665100"/>
          </a:xfrm>
        </p:grpSpPr>
        <p:sp>
          <p:nvSpPr>
            <p:cNvPr id="49" name="Google Shape;49;p5"/>
            <p:cNvSpPr/>
            <p:nvPr/>
          </p:nvSpPr>
          <p:spPr>
            <a:xfrm>
              <a:off x="0" y="809153"/>
              <a:ext cx="9144000" cy="665100"/>
            </a:xfrm>
            <a:prstGeom prst="rect">
              <a:avLst/>
            </a:prstGeom>
            <a:solidFill>
              <a:srgbClr val="001033">
                <a:alpha val="3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0" y="809153"/>
              <a:ext cx="81600" cy="665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 name="Google Shape;51;p5"/>
          <p:cNvSpPr txBox="1"/>
          <p:nvPr>
            <p:ph type="title"/>
          </p:nvPr>
        </p:nvSpPr>
        <p:spPr>
          <a:xfrm>
            <a:off x="514800" y="809150"/>
            <a:ext cx="6373800" cy="665100"/>
          </a:xfrm>
          <a:prstGeom prst="rect">
            <a:avLst/>
          </a:prstGeom>
        </p:spPr>
        <p:txBody>
          <a:bodyPr anchorCtr="0" anchor="ctr"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52" name="Google Shape;52;p5"/>
          <p:cNvSpPr txBox="1"/>
          <p:nvPr>
            <p:ph idx="1" type="body"/>
          </p:nvPr>
        </p:nvSpPr>
        <p:spPr>
          <a:xfrm>
            <a:off x="514800" y="1582772"/>
            <a:ext cx="6373800" cy="2889900"/>
          </a:xfrm>
          <a:prstGeom prst="rect">
            <a:avLst/>
          </a:prstGeom>
        </p:spPr>
        <p:txBody>
          <a:bodyPr anchorCtr="0" anchor="t" bIns="0" lIns="0" spcFirstLastPara="1" rIns="0" wrap="square" tIns="0">
            <a:noAutofit/>
          </a:bodyPr>
          <a:lstStyle>
            <a:lvl1pPr indent="-381000" lvl="0" marL="457200" rtl="0">
              <a:spcBef>
                <a:spcPts val="600"/>
              </a:spcBef>
              <a:spcAft>
                <a:spcPts val="0"/>
              </a:spcAft>
              <a:buSzPts val="24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53" name="Google Shape;53;p5"/>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54" name="Google Shape;54;p5"/>
          <p:cNvPicPr preferRelativeResize="0"/>
          <p:nvPr/>
        </p:nvPicPr>
        <p:blipFill rotWithShape="1">
          <a:blip r:embed="rId3">
            <a:alphaModFix/>
          </a:blip>
          <a:srcRect b="0" l="0" r="0" t="24000"/>
          <a:stretch/>
        </p:blipFill>
        <p:spPr>
          <a:xfrm>
            <a:off x="5899875" y="0"/>
            <a:ext cx="1446375" cy="1083900"/>
          </a:xfrm>
          <a:prstGeom prst="rect">
            <a:avLst/>
          </a:prstGeom>
          <a:noFill/>
          <a:ln>
            <a:noFill/>
          </a:ln>
        </p:spPr>
      </p:pic>
      <p:pic>
        <p:nvPicPr>
          <p:cNvPr id="55" name="Google Shape;55;p5"/>
          <p:cNvPicPr preferRelativeResize="0"/>
          <p:nvPr/>
        </p:nvPicPr>
        <p:blipFill>
          <a:blip r:embed="rId4">
            <a:alphaModFix/>
          </a:blip>
          <a:stretch>
            <a:fillRect/>
          </a:stretch>
        </p:blipFill>
        <p:spPr>
          <a:xfrm>
            <a:off x="7231799" y="1156949"/>
            <a:ext cx="1004350" cy="988528"/>
          </a:xfrm>
          <a:prstGeom prst="rect">
            <a:avLst/>
          </a:prstGeom>
          <a:noFill/>
          <a:ln>
            <a:noFill/>
          </a:ln>
        </p:spPr>
      </p:pic>
      <p:pic>
        <p:nvPicPr>
          <p:cNvPr id="56" name="Google Shape;56;p5"/>
          <p:cNvPicPr preferRelativeResize="0"/>
          <p:nvPr/>
        </p:nvPicPr>
        <p:blipFill rotWithShape="1">
          <a:blip r:embed="rId3">
            <a:alphaModFix/>
          </a:blip>
          <a:srcRect b="0" l="0" r="24408" t="0"/>
          <a:stretch/>
        </p:blipFill>
        <p:spPr>
          <a:xfrm>
            <a:off x="7926475" y="2877225"/>
            <a:ext cx="1217525" cy="1595450"/>
          </a:xfrm>
          <a:prstGeom prst="rect">
            <a:avLst/>
          </a:prstGeom>
          <a:noFill/>
          <a:ln>
            <a:noFill/>
          </a:ln>
        </p:spPr>
      </p:pic>
      <p:pic>
        <p:nvPicPr>
          <p:cNvPr id="57" name="Google Shape;57;p5"/>
          <p:cNvPicPr preferRelativeResize="0"/>
          <p:nvPr/>
        </p:nvPicPr>
        <p:blipFill>
          <a:blip r:embed="rId4">
            <a:alphaModFix/>
          </a:blip>
          <a:stretch>
            <a:fillRect/>
          </a:stretch>
        </p:blipFill>
        <p:spPr>
          <a:xfrm>
            <a:off x="6670500" y="3652326"/>
            <a:ext cx="675747" cy="665100"/>
          </a:xfrm>
          <a:prstGeom prst="rect">
            <a:avLst/>
          </a:prstGeom>
          <a:noFill/>
          <a:ln>
            <a:noFill/>
          </a:ln>
        </p:spPr>
      </p:pic>
      <p:pic>
        <p:nvPicPr>
          <p:cNvPr id="58" name="Google Shape;58;p5"/>
          <p:cNvPicPr preferRelativeResize="0"/>
          <p:nvPr/>
        </p:nvPicPr>
        <p:blipFill rotWithShape="1">
          <a:blip r:embed="rId2">
            <a:alphaModFix/>
          </a:blip>
          <a:srcRect b="31745" l="0" r="0" t="0"/>
          <a:stretch/>
        </p:blipFill>
        <p:spPr>
          <a:xfrm>
            <a:off x="7671150" y="4688726"/>
            <a:ext cx="675750" cy="4547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59" name="Shape 59"/>
        <p:cNvGrpSpPr/>
        <p:nvPr/>
      </p:nvGrpSpPr>
      <p:grpSpPr>
        <a:xfrm>
          <a:off x="0" y="0"/>
          <a:ext cx="0" cy="0"/>
          <a:chOff x="0" y="0"/>
          <a:chExt cx="0" cy="0"/>
        </a:xfrm>
      </p:grpSpPr>
      <p:pic>
        <p:nvPicPr>
          <p:cNvPr id="60" name="Google Shape;60;p6"/>
          <p:cNvPicPr preferRelativeResize="0"/>
          <p:nvPr/>
        </p:nvPicPr>
        <p:blipFill>
          <a:blip r:embed="rId2">
            <a:alphaModFix/>
          </a:blip>
          <a:stretch>
            <a:fillRect/>
          </a:stretch>
        </p:blipFill>
        <p:spPr>
          <a:xfrm>
            <a:off x="7728625" y="490650"/>
            <a:ext cx="675750" cy="666298"/>
          </a:xfrm>
          <a:prstGeom prst="rect">
            <a:avLst/>
          </a:prstGeom>
          <a:noFill/>
          <a:ln>
            <a:noFill/>
          </a:ln>
        </p:spPr>
      </p:pic>
      <p:pic>
        <p:nvPicPr>
          <p:cNvPr id="61" name="Google Shape;61;p6"/>
          <p:cNvPicPr preferRelativeResize="0"/>
          <p:nvPr/>
        </p:nvPicPr>
        <p:blipFill rotWithShape="1">
          <a:blip r:embed="rId2">
            <a:alphaModFix/>
          </a:blip>
          <a:srcRect b="31745" l="0" r="0" t="0"/>
          <a:stretch/>
        </p:blipFill>
        <p:spPr>
          <a:xfrm>
            <a:off x="7671150" y="4688726"/>
            <a:ext cx="675750" cy="454775"/>
          </a:xfrm>
          <a:prstGeom prst="rect">
            <a:avLst/>
          </a:prstGeom>
          <a:noFill/>
          <a:ln>
            <a:noFill/>
          </a:ln>
        </p:spPr>
      </p:pic>
      <p:grpSp>
        <p:nvGrpSpPr>
          <p:cNvPr id="62" name="Google Shape;62;p6"/>
          <p:cNvGrpSpPr/>
          <p:nvPr/>
        </p:nvGrpSpPr>
        <p:grpSpPr>
          <a:xfrm>
            <a:off x="0" y="809153"/>
            <a:ext cx="9144000" cy="665100"/>
            <a:chOff x="0" y="809153"/>
            <a:chExt cx="9144000" cy="665100"/>
          </a:xfrm>
        </p:grpSpPr>
        <p:sp>
          <p:nvSpPr>
            <p:cNvPr id="63" name="Google Shape;63;p6"/>
            <p:cNvSpPr/>
            <p:nvPr/>
          </p:nvSpPr>
          <p:spPr>
            <a:xfrm>
              <a:off x="0" y="809153"/>
              <a:ext cx="9144000" cy="665100"/>
            </a:xfrm>
            <a:prstGeom prst="rect">
              <a:avLst/>
            </a:prstGeom>
            <a:solidFill>
              <a:srgbClr val="001033">
                <a:alpha val="3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
            <p:cNvSpPr/>
            <p:nvPr/>
          </p:nvSpPr>
          <p:spPr>
            <a:xfrm>
              <a:off x="0" y="809153"/>
              <a:ext cx="81600" cy="665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6"/>
          <p:cNvSpPr txBox="1"/>
          <p:nvPr>
            <p:ph type="title"/>
          </p:nvPr>
        </p:nvSpPr>
        <p:spPr>
          <a:xfrm>
            <a:off x="514800" y="809150"/>
            <a:ext cx="2830200" cy="665100"/>
          </a:xfrm>
          <a:prstGeom prst="rect">
            <a:avLst/>
          </a:prstGeom>
        </p:spPr>
        <p:txBody>
          <a:bodyPr anchorCtr="0" anchor="ctr"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6" name="Google Shape;66;p6"/>
          <p:cNvSpPr txBox="1"/>
          <p:nvPr>
            <p:ph idx="1" type="body"/>
          </p:nvPr>
        </p:nvSpPr>
        <p:spPr>
          <a:xfrm>
            <a:off x="514800" y="1582775"/>
            <a:ext cx="2991000" cy="29604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67" name="Google Shape;67;p6"/>
          <p:cNvSpPr txBox="1"/>
          <p:nvPr>
            <p:ph idx="2" type="body"/>
          </p:nvPr>
        </p:nvSpPr>
        <p:spPr>
          <a:xfrm>
            <a:off x="3897594" y="1582775"/>
            <a:ext cx="2991000" cy="29604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68" name="Google Shape;68;p6"/>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69" name="Google Shape;69;p6"/>
          <p:cNvPicPr preferRelativeResize="0"/>
          <p:nvPr/>
        </p:nvPicPr>
        <p:blipFill rotWithShape="1">
          <a:blip r:embed="rId3">
            <a:alphaModFix/>
          </a:blip>
          <a:srcRect b="0" l="0" r="0" t="24000"/>
          <a:stretch/>
        </p:blipFill>
        <p:spPr>
          <a:xfrm>
            <a:off x="6282250" y="0"/>
            <a:ext cx="1446375" cy="1083900"/>
          </a:xfrm>
          <a:prstGeom prst="rect">
            <a:avLst/>
          </a:prstGeom>
          <a:noFill/>
          <a:ln>
            <a:noFill/>
          </a:ln>
        </p:spPr>
      </p:pic>
      <p:pic>
        <p:nvPicPr>
          <p:cNvPr id="70" name="Google Shape;70;p6"/>
          <p:cNvPicPr preferRelativeResize="0"/>
          <p:nvPr/>
        </p:nvPicPr>
        <p:blipFill>
          <a:blip r:embed="rId4">
            <a:alphaModFix/>
          </a:blip>
          <a:stretch>
            <a:fillRect/>
          </a:stretch>
        </p:blipFill>
        <p:spPr>
          <a:xfrm>
            <a:off x="7330024" y="2266737"/>
            <a:ext cx="1004350" cy="988528"/>
          </a:xfrm>
          <a:prstGeom prst="rect">
            <a:avLst/>
          </a:prstGeom>
          <a:noFill/>
          <a:ln>
            <a:noFill/>
          </a:ln>
        </p:spPr>
      </p:pic>
      <p:pic>
        <p:nvPicPr>
          <p:cNvPr id="71" name="Google Shape;71;p6"/>
          <p:cNvPicPr preferRelativeResize="0"/>
          <p:nvPr/>
        </p:nvPicPr>
        <p:blipFill rotWithShape="1">
          <a:blip r:embed="rId3">
            <a:alphaModFix/>
          </a:blip>
          <a:srcRect b="0" l="0" r="24408" t="0"/>
          <a:stretch/>
        </p:blipFill>
        <p:spPr>
          <a:xfrm>
            <a:off x="8277325" y="3336980"/>
            <a:ext cx="866675" cy="1135695"/>
          </a:xfrm>
          <a:prstGeom prst="rect">
            <a:avLst/>
          </a:prstGeom>
          <a:noFill/>
          <a:ln>
            <a:noFill/>
          </a:ln>
        </p:spPr>
      </p:pic>
      <p:pic>
        <p:nvPicPr>
          <p:cNvPr id="72" name="Google Shape;72;p6"/>
          <p:cNvPicPr preferRelativeResize="0"/>
          <p:nvPr/>
        </p:nvPicPr>
        <p:blipFill>
          <a:blip r:embed="rId4">
            <a:alphaModFix/>
          </a:blip>
          <a:stretch>
            <a:fillRect/>
          </a:stretch>
        </p:blipFill>
        <p:spPr>
          <a:xfrm>
            <a:off x="8277325" y="1248138"/>
            <a:ext cx="675747" cy="665100"/>
          </a:xfrm>
          <a:prstGeom prst="rect">
            <a:avLst/>
          </a:prstGeom>
          <a:noFill/>
          <a:ln>
            <a:noFill/>
          </a:ln>
        </p:spPr>
      </p:pic>
      <p:sp>
        <p:nvSpPr>
          <p:cNvPr id="73" name="Google Shape;73;p6"/>
          <p:cNvSpPr txBox="1"/>
          <p:nvPr>
            <p:ph idx="3" type="title"/>
          </p:nvPr>
        </p:nvSpPr>
        <p:spPr>
          <a:xfrm>
            <a:off x="4213525" y="768450"/>
            <a:ext cx="2991000" cy="665100"/>
          </a:xfrm>
          <a:prstGeom prst="rect">
            <a:avLst/>
          </a:prstGeom>
        </p:spPr>
        <p:txBody>
          <a:bodyPr anchorCtr="0" anchor="t"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3600"/>
              <a:buNone/>
              <a:defRPr>
                <a:latin typeface="Encode Sans Semi Condensed Light"/>
                <a:ea typeface="Encode Sans Semi Condensed Light"/>
                <a:cs typeface="Encode Sans Semi Condensed Light"/>
                <a:sym typeface="Encode Sans Semi Condensed Light"/>
              </a:defRPr>
            </a:lvl2pPr>
            <a:lvl3pPr lvl="2">
              <a:spcBef>
                <a:spcPts val="0"/>
              </a:spcBef>
              <a:spcAft>
                <a:spcPts val="0"/>
              </a:spcAft>
              <a:buSzPts val="3600"/>
              <a:buNone/>
              <a:defRPr>
                <a:latin typeface="Encode Sans Semi Condensed Light"/>
                <a:ea typeface="Encode Sans Semi Condensed Light"/>
                <a:cs typeface="Encode Sans Semi Condensed Light"/>
                <a:sym typeface="Encode Sans Semi Condensed Light"/>
              </a:defRPr>
            </a:lvl3pPr>
            <a:lvl4pPr lvl="3">
              <a:spcBef>
                <a:spcPts val="0"/>
              </a:spcBef>
              <a:spcAft>
                <a:spcPts val="0"/>
              </a:spcAft>
              <a:buSzPts val="3600"/>
              <a:buNone/>
              <a:defRPr>
                <a:latin typeface="Encode Sans Semi Condensed Light"/>
                <a:ea typeface="Encode Sans Semi Condensed Light"/>
                <a:cs typeface="Encode Sans Semi Condensed Light"/>
                <a:sym typeface="Encode Sans Semi Condensed Light"/>
              </a:defRPr>
            </a:lvl4pPr>
            <a:lvl5pPr lvl="4">
              <a:spcBef>
                <a:spcPts val="0"/>
              </a:spcBef>
              <a:spcAft>
                <a:spcPts val="0"/>
              </a:spcAft>
              <a:buSzPts val="3600"/>
              <a:buNone/>
              <a:defRPr>
                <a:latin typeface="Encode Sans Semi Condensed Light"/>
                <a:ea typeface="Encode Sans Semi Condensed Light"/>
                <a:cs typeface="Encode Sans Semi Condensed Light"/>
                <a:sym typeface="Encode Sans Semi Condensed Light"/>
              </a:defRPr>
            </a:lvl5pPr>
            <a:lvl6pPr lvl="5">
              <a:spcBef>
                <a:spcPts val="0"/>
              </a:spcBef>
              <a:spcAft>
                <a:spcPts val="0"/>
              </a:spcAft>
              <a:buSzPts val="3600"/>
              <a:buNone/>
              <a:defRPr>
                <a:latin typeface="Encode Sans Semi Condensed Light"/>
                <a:ea typeface="Encode Sans Semi Condensed Light"/>
                <a:cs typeface="Encode Sans Semi Condensed Light"/>
                <a:sym typeface="Encode Sans Semi Condensed Light"/>
              </a:defRPr>
            </a:lvl6pPr>
            <a:lvl7pPr lvl="6">
              <a:spcBef>
                <a:spcPts val="0"/>
              </a:spcBef>
              <a:spcAft>
                <a:spcPts val="0"/>
              </a:spcAft>
              <a:buSzPts val="3600"/>
              <a:buNone/>
              <a:defRPr>
                <a:latin typeface="Encode Sans Semi Condensed Light"/>
                <a:ea typeface="Encode Sans Semi Condensed Light"/>
                <a:cs typeface="Encode Sans Semi Condensed Light"/>
                <a:sym typeface="Encode Sans Semi Condensed Light"/>
              </a:defRPr>
            </a:lvl7pPr>
            <a:lvl8pPr lvl="7">
              <a:spcBef>
                <a:spcPts val="0"/>
              </a:spcBef>
              <a:spcAft>
                <a:spcPts val="0"/>
              </a:spcAft>
              <a:buSzPts val="3600"/>
              <a:buNone/>
              <a:defRPr>
                <a:latin typeface="Encode Sans Semi Condensed Light"/>
                <a:ea typeface="Encode Sans Semi Condensed Light"/>
                <a:cs typeface="Encode Sans Semi Condensed Light"/>
                <a:sym typeface="Encode Sans Semi Condensed Light"/>
              </a:defRPr>
            </a:lvl8pPr>
            <a:lvl9pPr lvl="8">
              <a:spcBef>
                <a:spcPts val="0"/>
              </a:spcBef>
              <a:spcAft>
                <a:spcPts val="0"/>
              </a:spcAft>
              <a:buSzPts val="3600"/>
              <a:buNone/>
              <a:defRPr>
                <a:latin typeface="Encode Sans Semi Condensed Light"/>
                <a:ea typeface="Encode Sans Semi Condensed Light"/>
                <a:cs typeface="Encode Sans Semi Condensed Light"/>
                <a:sym typeface="Encode Sans Semi Condensed Light"/>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74" name="Shape 74"/>
        <p:cNvGrpSpPr/>
        <p:nvPr/>
      </p:nvGrpSpPr>
      <p:grpSpPr>
        <a:xfrm>
          <a:off x="0" y="0"/>
          <a:ext cx="0" cy="0"/>
          <a:chOff x="0" y="0"/>
          <a:chExt cx="0" cy="0"/>
        </a:xfrm>
      </p:grpSpPr>
      <p:pic>
        <p:nvPicPr>
          <p:cNvPr id="75" name="Google Shape;75;p7"/>
          <p:cNvPicPr preferRelativeResize="0"/>
          <p:nvPr/>
        </p:nvPicPr>
        <p:blipFill>
          <a:blip r:embed="rId2">
            <a:alphaModFix/>
          </a:blip>
          <a:stretch>
            <a:fillRect/>
          </a:stretch>
        </p:blipFill>
        <p:spPr>
          <a:xfrm>
            <a:off x="8486650" y="532325"/>
            <a:ext cx="559400" cy="551575"/>
          </a:xfrm>
          <a:prstGeom prst="rect">
            <a:avLst/>
          </a:prstGeom>
          <a:noFill/>
          <a:ln>
            <a:noFill/>
          </a:ln>
        </p:spPr>
      </p:pic>
      <p:grpSp>
        <p:nvGrpSpPr>
          <p:cNvPr id="76" name="Google Shape;76;p7"/>
          <p:cNvGrpSpPr/>
          <p:nvPr/>
        </p:nvGrpSpPr>
        <p:grpSpPr>
          <a:xfrm>
            <a:off x="0" y="809153"/>
            <a:ext cx="9144000" cy="665100"/>
            <a:chOff x="0" y="809153"/>
            <a:chExt cx="9144000" cy="665100"/>
          </a:xfrm>
        </p:grpSpPr>
        <p:sp>
          <p:nvSpPr>
            <p:cNvPr id="77" name="Google Shape;77;p7"/>
            <p:cNvSpPr/>
            <p:nvPr/>
          </p:nvSpPr>
          <p:spPr>
            <a:xfrm>
              <a:off x="0" y="809153"/>
              <a:ext cx="9144000" cy="665100"/>
            </a:xfrm>
            <a:prstGeom prst="rect">
              <a:avLst/>
            </a:prstGeom>
            <a:solidFill>
              <a:srgbClr val="001033">
                <a:alpha val="3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7"/>
            <p:cNvSpPr/>
            <p:nvPr/>
          </p:nvSpPr>
          <p:spPr>
            <a:xfrm>
              <a:off x="0" y="809153"/>
              <a:ext cx="81600" cy="665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7"/>
          <p:cNvSpPr txBox="1"/>
          <p:nvPr>
            <p:ph type="title"/>
          </p:nvPr>
        </p:nvSpPr>
        <p:spPr>
          <a:xfrm>
            <a:off x="514800" y="809150"/>
            <a:ext cx="6373800" cy="665100"/>
          </a:xfrm>
          <a:prstGeom prst="rect">
            <a:avLst/>
          </a:prstGeom>
        </p:spPr>
        <p:txBody>
          <a:bodyPr anchorCtr="0" anchor="ctr"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80" name="Google Shape;80;p7"/>
          <p:cNvSpPr txBox="1"/>
          <p:nvPr>
            <p:ph idx="1" type="body"/>
          </p:nvPr>
        </p:nvSpPr>
        <p:spPr>
          <a:xfrm>
            <a:off x="514800" y="1582775"/>
            <a:ext cx="2489400" cy="29604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81" name="Google Shape;81;p7"/>
          <p:cNvSpPr txBox="1"/>
          <p:nvPr>
            <p:ph idx="2" type="body"/>
          </p:nvPr>
        </p:nvSpPr>
        <p:spPr>
          <a:xfrm>
            <a:off x="3295205" y="1582775"/>
            <a:ext cx="2489400" cy="29604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82" name="Google Shape;82;p7"/>
          <p:cNvSpPr txBox="1"/>
          <p:nvPr>
            <p:ph idx="3" type="body"/>
          </p:nvPr>
        </p:nvSpPr>
        <p:spPr>
          <a:xfrm>
            <a:off x="6075610" y="1582775"/>
            <a:ext cx="2489400" cy="29604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83" name="Google Shape;83;p7"/>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84" name="Google Shape;84;p7"/>
          <p:cNvPicPr preferRelativeResize="0"/>
          <p:nvPr/>
        </p:nvPicPr>
        <p:blipFill rotWithShape="1">
          <a:blip r:embed="rId3">
            <a:alphaModFix/>
          </a:blip>
          <a:srcRect b="0" l="0" r="0" t="24000"/>
          <a:stretch/>
        </p:blipFill>
        <p:spPr>
          <a:xfrm>
            <a:off x="5899875" y="0"/>
            <a:ext cx="1446375" cy="1083900"/>
          </a:xfrm>
          <a:prstGeom prst="rect">
            <a:avLst/>
          </a:prstGeom>
          <a:noFill/>
          <a:ln>
            <a:noFill/>
          </a:ln>
        </p:spPr>
      </p:pic>
      <p:pic>
        <p:nvPicPr>
          <p:cNvPr id="85" name="Google Shape;85;p7"/>
          <p:cNvPicPr preferRelativeResize="0"/>
          <p:nvPr/>
        </p:nvPicPr>
        <p:blipFill>
          <a:blip r:embed="rId4">
            <a:alphaModFix/>
          </a:blip>
          <a:stretch>
            <a:fillRect/>
          </a:stretch>
        </p:blipFill>
        <p:spPr>
          <a:xfrm>
            <a:off x="7488675" y="1026200"/>
            <a:ext cx="675750" cy="665102"/>
          </a:xfrm>
          <a:prstGeom prst="rect">
            <a:avLst/>
          </a:prstGeom>
          <a:noFill/>
          <a:ln>
            <a:noFill/>
          </a:ln>
        </p:spPr>
      </p:pic>
      <p:pic>
        <p:nvPicPr>
          <p:cNvPr id="86" name="Google Shape;86;p7"/>
          <p:cNvPicPr preferRelativeResize="0"/>
          <p:nvPr/>
        </p:nvPicPr>
        <p:blipFill rotWithShape="1">
          <a:blip r:embed="rId3">
            <a:alphaModFix/>
          </a:blip>
          <a:srcRect b="0" l="0" r="58044" t="0"/>
          <a:stretch/>
        </p:blipFill>
        <p:spPr>
          <a:xfrm>
            <a:off x="8486650" y="2877225"/>
            <a:ext cx="675750" cy="15954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 name="Shape 87"/>
        <p:cNvGrpSpPr/>
        <p:nvPr/>
      </p:nvGrpSpPr>
      <p:grpSpPr>
        <a:xfrm>
          <a:off x="0" y="0"/>
          <a:ext cx="0" cy="0"/>
          <a:chOff x="0" y="0"/>
          <a:chExt cx="0" cy="0"/>
        </a:xfrm>
      </p:grpSpPr>
      <p:pic>
        <p:nvPicPr>
          <p:cNvPr id="88" name="Google Shape;88;p8"/>
          <p:cNvPicPr preferRelativeResize="0"/>
          <p:nvPr/>
        </p:nvPicPr>
        <p:blipFill>
          <a:blip r:embed="rId2">
            <a:alphaModFix/>
          </a:blip>
          <a:stretch>
            <a:fillRect/>
          </a:stretch>
        </p:blipFill>
        <p:spPr>
          <a:xfrm>
            <a:off x="7728625" y="490650"/>
            <a:ext cx="675750" cy="666298"/>
          </a:xfrm>
          <a:prstGeom prst="rect">
            <a:avLst/>
          </a:prstGeom>
          <a:noFill/>
          <a:ln>
            <a:noFill/>
          </a:ln>
        </p:spPr>
      </p:pic>
      <p:pic>
        <p:nvPicPr>
          <p:cNvPr id="89" name="Google Shape;89;p8"/>
          <p:cNvPicPr preferRelativeResize="0"/>
          <p:nvPr/>
        </p:nvPicPr>
        <p:blipFill rotWithShape="1">
          <a:blip r:embed="rId2">
            <a:alphaModFix/>
          </a:blip>
          <a:srcRect b="31745" l="0" r="0" t="0"/>
          <a:stretch/>
        </p:blipFill>
        <p:spPr>
          <a:xfrm>
            <a:off x="7671150" y="4688726"/>
            <a:ext cx="675750" cy="454775"/>
          </a:xfrm>
          <a:prstGeom prst="rect">
            <a:avLst/>
          </a:prstGeom>
          <a:noFill/>
          <a:ln>
            <a:noFill/>
          </a:ln>
        </p:spPr>
      </p:pic>
      <p:grpSp>
        <p:nvGrpSpPr>
          <p:cNvPr id="90" name="Google Shape;90;p8"/>
          <p:cNvGrpSpPr/>
          <p:nvPr/>
        </p:nvGrpSpPr>
        <p:grpSpPr>
          <a:xfrm>
            <a:off x="0" y="809153"/>
            <a:ext cx="9144000" cy="665100"/>
            <a:chOff x="0" y="809153"/>
            <a:chExt cx="9144000" cy="665100"/>
          </a:xfrm>
        </p:grpSpPr>
        <p:sp>
          <p:nvSpPr>
            <p:cNvPr id="91" name="Google Shape;91;p8"/>
            <p:cNvSpPr/>
            <p:nvPr/>
          </p:nvSpPr>
          <p:spPr>
            <a:xfrm>
              <a:off x="0" y="809153"/>
              <a:ext cx="9144000" cy="665100"/>
            </a:xfrm>
            <a:prstGeom prst="rect">
              <a:avLst/>
            </a:prstGeom>
            <a:solidFill>
              <a:srgbClr val="001033">
                <a:alpha val="3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0" y="809153"/>
              <a:ext cx="81600" cy="665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514800" y="809150"/>
            <a:ext cx="6373800" cy="665100"/>
          </a:xfrm>
          <a:prstGeom prst="rect">
            <a:avLst/>
          </a:prstGeom>
        </p:spPr>
        <p:txBody>
          <a:bodyPr anchorCtr="0" anchor="ctr"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94" name="Google Shape;94;p8"/>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95" name="Google Shape;95;p8"/>
          <p:cNvPicPr preferRelativeResize="0"/>
          <p:nvPr/>
        </p:nvPicPr>
        <p:blipFill rotWithShape="1">
          <a:blip r:embed="rId3">
            <a:alphaModFix/>
          </a:blip>
          <a:srcRect b="0" l="0" r="0" t="24000"/>
          <a:stretch/>
        </p:blipFill>
        <p:spPr>
          <a:xfrm>
            <a:off x="6282250" y="0"/>
            <a:ext cx="1446375" cy="1083900"/>
          </a:xfrm>
          <a:prstGeom prst="rect">
            <a:avLst/>
          </a:prstGeom>
          <a:noFill/>
          <a:ln>
            <a:noFill/>
          </a:ln>
        </p:spPr>
      </p:pic>
      <p:pic>
        <p:nvPicPr>
          <p:cNvPr id="96" name="Google Shape;96;p8"/>
          <p:cNvPicPr preferRelativeResize="0"/>
          <p:nvPr/>
        </p:nvPicPr>
        <p:blipFill>
          <a:blip r:embed="rId4">
            <a:alphaModFix/>
          </a:blip>
          <a:stretch>
            <a:fillRect/>
          </a:stretch>
        </p:blipFill>
        <p:spPr>
          <a:xfrm>
            <a:off x="7330024" y="2266737"/>
            <a:ext cx="1004350" cy="988528"/>
          </a:xfrm>
          <a:prstGeom prst="rect">
            <a:avLst/>
          </a:prstGeom>
          <a:noFill/>
          <a:ln>
            <a:noFill/>
          </a:ln>
        </p:spPr>
      </p:pic>
      <p:pic>
        <p:nvPicPr>
          <p:cNvPr id="97" name="Google Shape;97;p8"/>
          <p:cNvPicPr preferRelativeResize="0"/>
          <p:nvPr/>
        </p:nvPicPr>
        <p:blipFill rotWithShape="1">
          <a:blip r:embed="rId3">
            <a:alphaModFix/>
          </a:blip>
          <a:srcRect b="0" l="0" r="24408" t="0"/>
          <a:stretch/>
        </p:blipFill>
        <p:spPr>
          <a:xfrm>
            <a:off x="8277325" y="3336980"/>
            <a:ext cx="866675" cy="1135695"/>
          </a:xfrm>
          <a:prstGeom prst="rect">
            <a:avLst/>
          </a:prstGeom>
          <a:noFill/>
          <a:ln>
            <a:noFill/>
          </a:ln>
        </p:spPr>
      </p:pic>
      <p:pic>
        <p:nvPicPr>
          <p:cNvPr id="98" name="Google Shape;98;p8"/>
          <p:cNvPicPr preferRelativeResize="0"/>
          <p:nvPr/>
        </p:nvPicPr>
        <p:blipFill>
          <a:blip r:embed="rId4">
            <a:alphaModFix/>
          </a:blip>
          <a:stretch>
            <a:fillRect/>
          </a:stretch>
        </p:blipFill>
        <p:spPr>
          <a:xfrm>
            <a:off x="8277325" y="1248138"/>
            <a:ext cx="675747" cy="6651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mall">
  <p:cSld name="TITLE_ONLY_2">
    <p:bg>
      <p:bgPr>
        <a:blipFill>
          <a:blip r:embed="rId2">
            <a:alphaModFix/>
          </a:blip>
          <a:stretch>
            <a:fillRect/>
          </a:stretch>
        </a:blipFill>
      </p:bgPr>
    </p:bg>
    <p:spTree>
      <p:nvGrpSpPr>
        <p:cNvPr id="99" name="Shape 99"/>
        <p:cNvGrpSpPr/>
        <p:nvPr/>
      </p:nvGrpSpPr>
      <p:grpSpPr>
        <a:xfrm>
          <a:off x="0" y="0"/>
          <a:ext cx="0" cy="0"/>
          <a:chOff x="0" y="0"/>
          <a:chExt cx="0" cy="0"/>
        </a:xfrm>
      </p:grpSpPr>
      <p:grpSp>
        <p:nvGrpSpPr>
          <p:cNvPr id="100" name="Google Shape;100;p9"/>
          <p:cNvGrpSpPr/>
          <p:nvPr/>
        </p:nvGrpSpPr>
        <p:grpSpPr>
          <a:xfrm rot="5400000">
            <a:off x="4284135" y="-1236127"/>
            <a:ext cx="575700" cy="3047954"/>
            <a:chOff x="0" y="809153"/>
            <a:chExt cx="575700" cy="665100"/>
          </a:xfrm>
        </p:grpSpPr>
        <p:sp>
          <p:nvSpPr>
            <p:cNvPr id="101" name="Google Shape;101;p9"/>
            <p:cNvSpPr/>
            <p:nvPr/>
          </p:nvSpPr>
          <p:spPr>
            <a:xfrm>
              <a:off x="0" y="809153"/>
              <a:ext cx="575700" cy="665100"/>
            </a:xfrm>
            <a:prstGeom prst="rect">
              <a:avLst/>
            </a:prstGeom>
            <a:solidFill>
              <a:srgbClr val="001033">
                <a:alpha val="3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9"/>
            <p:cNvSpPr/>
            <p:nvPr/>
          </p:nvSpPr>
          <p:spPr>
            <a:xfrm>
              <a:off x="0" y="809153"/>
              <a:ext cx="81600" cy="665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9"/>
          <p:cNvSpPr txBox="1"/>
          <p:nvPr>
            <p:ph type="title"/>
          </p:nvPr>
        </p:nvSpPr>
        <p:spPr>
          <a:xfrm>
            <a:off x="3048003" y="90300"/>
            <a:ext cx="3048000" cy="485400"/>
          </a:xfrm>
          <a:prstGeom prst="rect">
            <a:avLst/>
          </a:prstGeom>
        </p:spPr>
        <p:txBody>
          <a:bodyPr anchorCtr="0" anchor="ctr" bIns="0" lIns="0" spcFirstLastPara="1" rIns="0" wrap="square" tIns="0">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 name="Google Shape;104;p9"/>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05" name="Google Shape;105;p9"/>
          <p:cNvPicPr preferRelativeResize="0"/>
          <p:nvPr/>
        </p:nvPicPr>
        <p:blipFill>
          <a:blip r:embed="rId3">
            <a:alphaModFix/>
          </a:blip>
          <a:stretch>
            <a:fillRect/>
          </a:stretch>
        </p:blipFill>
        <p:spPr>
          <a:xfrm>
            <a:off x="8280475" y="2416469"/>
            <a:ext cx="595150" cy="589533"/>
          </a:xfrm>
          <a:prstGeom prst="rect">
            <a:avLst/>
          </a:prstGeom>
          <a:noFill/>
          <a:ln>
            <a:noFill/>
          </a:ln>
        </p:spPr>
      </p:pic>
      <p:pic>
        <p:nvPicPr>
          <p:cNvPr id="106" name="Google Shape;106;p9"/>
          <p:cNvPicPr preferRelativeResize="0"/>
          <p:nvPr/>
        </p:nvPicPr>
        <p:blipFill>
          <a:blip r:embed="rId4">
            <a:alphaModFix/>
          </a:blip>
          <a:stretch>
            <a:fillRect/>
          </a:stretch>
        </p:blipFill>
        <p:spPr>
          <a:xfrm>
            <a:off x="7027447" y="232387"/>
            <a:ext cx="595150" cy="589551"/>
          </a:xfrm>
          <a:prstGeom prst="rect">
            <a:avLst/>
          </a:prstGeom>
          <a:noFill/>
          <a:ln>
            <a:noFill/>
          </a:ln>
        </p:spPr>
      </p:pic>
      <p:pic>
        <p:nvPicPr>
          <p:cNvPr id="107" name="Google Shape;107;p9"/>
          <p:cNvPicPr preferRelativeResize="0"/>
          <p:nvPr/>
        </p:nvPicPr>
        <p:blipFill>
          <a:blip r:embed="rId4">
            <a:alphaModFix/>
          </a:blip>
          <a:stretch>
            <a:fillRect/>
          </a:stretch>
        </p:blipFill>
        <p:spPr>
          <a:xfrm>
            <a:off x="371105" y="3969625"/>
            <a:ext cx="929773" cy="921025"/>
          </a:xfrm>
          <a:prstGeom prst="rect">
            <a:avLst/>
          </a:prstGeom>
          <a:noFill/>
          <a:ln>
            <a:noFill/>
          </a:ln>
        </p:spPr>
      </p:pic>
      <p:pic>
        <p:nvPicPr>
          <p:cNvPr id="108" name="Google Shape;108;p9"/>
          <p:cNvPicPr preferRelativeResize="0"/>
          <p:nvPr/>
        </p:nvPicPr>
        <p:blipFill rotWithShape="1">
          <a:blip r:embed="rId3">
            <a:alphaModFix/>
          </a:blip>
          <a:srcRect b="0" l="0" r="0" t="30623"/>
          <a:stretch/>
        </p:blipFill>
        <p:spPr>
          <a:xfrm>
            <a:off x="315900" y="0"/>
            <a:ext cx="1732350" cy="1185075"/>
          </a:xfrm>
          <a:prstGeom prst="rect">
            <a:avLst/>
          </a:prstGeom>
          <a:noFill/>
          <a:ln>
            <a:noFill/>
          </a:ln>
        </p:spPr>
      </p:pic>
      <p:pic>
        <p:nvPicPr>
          <p:cNvPr id="109" name="Google Shape;109;p9"/>
          <p:cNvPicPr preferRelativeResize="0"/>
          <p:nvPr/>
        </p:nvPicPr>
        <p:blipFill>
          <a:blip r:embed="rId5">
            <a:alphaModFix/>
          </a:blip>
          <a:stretch>
            <a:fillRect/>
          </a:stretch>
        </p:blipFill>
        <p:spPr>
          <a:xfrm>
            <a:off x="281325" y="1351150"/>
            <a:ext cx="710100" cy="698925"/>
          </a:xfrm>
          <a:prstGeom prst="rect">
            <a:avLst/>
          </a:prstGeom>
          <a:noFill/>
          <a:ln>
            <a:noFill/>
          </a:ln>
        </p:spPr>
      </p:pic>
      <p:pic>
        <p:nvPicPr>
          <p:cNvPr id="110" name="Google Shape;110;p9"/>
          <p:cNvPicPr preferRelativeResize="0"/>
          <p:nvPr/>
        </p:nvPicPr>
        <p:blipFill>
          <a:blip r:embed="rId5">
            <a:alphaModFix/>
          </a:blip>
          <a:stretch>
            <a:fillRect/>
          </a:stretch>
        </p:blipFill>
        <p:spPr>
          <a:xfrm>
            <a:off x="8033925" y="3686350"/>
            <a:ext cx="841700" cy="828425"/>
          </a:xfrm>
          <a:prstGeom prst="rect">
            <a:avLst/>
          </a:prstGeom>
          <a:noFill/>
          <a:ln>
            <a:noFill/>
          </a:ln>
        </p:spPr>
      </p:pic>
      <p:pic>
        <p:nvPicPr>
          <p:cNvPr id="111" name="Google Shape;111;p9"/>
          <p:cNvPicPr preferRelativeResize="0"/>
          <p:nvPr/>
        </p:nvPicPr>
        <p:blipFill rotWithShape="1">
          <a:blip r:embed="rId3">
            <a:alphaModFix/>
          </a:blip>
          <a:srcRect b="0" l="0" r="28769" t="0"/>
          <a:stretch/>
        </p:blipFill>
        <p:spPr>
          <a:xfrm>
            <a:off x="7910125" y="182975"/>
            <a:ext cx="1233875" cy="1716025"/>
          </a:xfrm>
          <a:prstGeom prst="rect">
            <a:avLst/>
          </a:prstGeom>
          <a:noFill/>
          <a:ln>
            <a:noFill/>
          </a:ln>
        </p:spPr>
      </p:pic>
      <p:pic>
        <p:nvPicPr>
          <p:cNvPr id="112" name="Google Shape;112;p9"/>
          <p:cNvPicPr preferRelativeResize="0"/>
          <p:nvPr/>
        </p:nvPicPr>
        <p:blipFill rotWithShape="1">
          <a:blip r:embed="rId3">
            <a:alphaModFix/>
          </a:blip>
          <a:srcRect b="0" l="29303" r="0" t="0"/>
          <a:stretch/>
        </p:blipFill>
        <p:spPr>
          <a:xfrm>
            <a:off x="0" y="2680300"/>
            <a:ext cx="315900" cy="4426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with frame">
  <p:cSld name="TITLE_ONLY_1">
    <p:bg>
      <p:bgPr>
        <a:blipFill>
          <a:blip r:embed="rId2">
            <a:alphaModFix/>
          </a:blip>
          <a:stretch>
            <a:fillRect/>
          </a:stretch>
        </a:blipFill>
      </p:bgPr>
    </p:bg>
    <p:spTree>
      <p:nvGrpSpPr>
        <p:cNvPr id="113" name="Shape 113"/>
        <p:cNvGrpSpPr/>
        <p:nvPr/>
      </p:nvGrpSpPr>
      <p:grpSpPr>
        <a:xfrm>
          <a:off x="0" y="0"/>
          <a:ext cx="0" cy="0"/>
          <a:chOff x="0" y="0"/>
          <a:chExt cx="0" cy="0"/>
        </a:xfrm>
      </p:grpSpPr>
      <p:pic>
        <p:nvPicPr>
          <p:cNvPr id="114" name="Google Shape;114;p10"/>
          <p:cNvPicPr preferRelativeResize="0"/>
          <p:nvPr/>
        </p:nvPicPr>
        <p:blipFill>
          <a:blip r:embed="rId3">
            <a:alphaModFix/>
          </a:blip>
          <a:stretch>
            <a:fillRect/>
          </a:stretch>
        </p:blipFill>
        <p:spPr>
          <a:xfrm>
            <a:off x="8201600" y="303725"/>
            <a:ext cx="768250" cy="757500"/>
          </a:xfrm>
          <a:prstGeom prst="rect">
            <a:avLst/>
          </a:prstGeom>
          <a:noFill/>
          <a:ln>
            <a:noFill/>
          </a:ln>
        </p:spPr>
      </p:pic>
      <p:sp>
        <p:nvSpPr>
          <p:cNvPr id="115" name="Google Shape;115;p10"/>
          <p:cNvSpPr/>
          <p:nvPr/>
        </p:nvSpPr>
        <p:spPr>
          <a:xfrm>
            <a:off x="0" y="665100"/>
            <a:ext cx="8478900" cy="3813300"/>
          </a:xfrm>
          <a:prstGeom prst="rect">
            <a:avLst/>
          </a:prstGeom>
          <a:solidFill>
            <a:schemeClr val="lt1"/>
          </a:solidFill>
          <a:ln>
            <a:noFill/>
          </a:ln>
          <a:effectLst>
            <a:outerShdw blurRad="285750" rotWithShape="0" algn="bl" dir="5400000" dist="47625">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 name="Google Shape;116;p10"/>
          <p:cNvGrpSpPr/>
          <p:nvPr/>
        </p:nvGrpSpPr>
        <p:grpSpPr>
          <a:xfrm>
            <a:off x="0" y="885350"/>
            <a:ext cx="8478900" cy="665103"/>
            <a:chOff x="0" y="809150"/>
            <a:chExt cx="8478900" cy="665103"/>
          </a:xfrm>
        </p:grpSpPr>
        <p:sp>
          <p:nvSpPr>
            <p:cNvPr id="117" name="Google Shape;117;p10"/>
            <p:cNvSpPr/>
            <p:nvPr/>
          </p:nvSpPr>
          <p:spPr>
            <a:xfrm>
              <a:off x="0" y="809150"/>
              <a:ext cx="8478900" cy="665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0"/>
            <p:cNvSpPr/>
            <p:nvPr/>
          </p:nvSpPr>
          <p:spPr>
            <a:xfrm>
              <a:off x="0" y="809153"/>
              <a:ext cx="81600" cy="665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0"/>
          <p:cNvSpPr txBox="1"/>
          <p:nvPr>
            <p:ph type="title"/>
          </p:nvPr>
        </p:nvSpPr>
        <p:spPr>
          <a:xfrm>
            <a:off x="514800" y="885350"/>
            <a:ext cx="7697700" cy="665100"/>
          </a:xfrm>
          <a:prstGeom prst="rect">
            <a:avLst/>
          </a:prstGeom>
        </p:spPr>
        <p:txBody>
          <a:bodyPr anchorCtr="0" anchor="ctr" bIns="0" lIns="0" spcFirstLastPara="1" rIns="0" wrap="square" tIns="0">
            <a:noAutofit/>
          </a:bodyPr>
          <a:lstStyle>
            <a:lvl1pPr lvl="0" rtl="0">
              <a:spcBef>
                <a:spcPts val="0"/>
              </a:spcBef>
              <a:spcAft>
                <a:spcPts val="0"/>
              </a:spcAft>
              <a:buClr>
                <a:schemeClr val="dk1"/>
              </a:buClr>
              <a:buSzPts val="3000"/>
              <a:buNone/>
              <a:defRPr sz="3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120" name="Google Shape;120;p10"/>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21" name="Google Shape;121;p10"/>
          <p:cNvPicPr preferRelativeResize="0"/>
          <p:nvPr/>
        </p:nvPicPr>
        <p:blipFill rotWithShape="1">
          <a:blip r:embed="rId4">
            <a:alphaModFix/>
          </a:blip>
          <a:srcRect b="0" l="0" r="0" t="24000"/>
          <a:stretch/>
        </p:blipFill>
        <p:spPr>
          <a:xfrm>
            <a:off x="5180775" y="0"/>
            <a:ext cx="1537525" cy="1152200"/>
          </a:xfrm>
          <a:prstGeom prst="rect">
            <a:avLst/>
          </a:prstGeom>
          <a:noFill/>
          <a:ln>
            <a:noFill/>
          </a:ln>
        </p:spPr>
      </p:pic>
      <p:pic>
        <p:nvPicPr>
          <p:cNvPr id="122" name="Google Shape;122;p10"/>
          <p:cNvPicPr preferRelativeResize="0"/>
          <p:nvPr/>
        </p:nvPicPr>
        <p:blipFill>
          <a:blip r:embed="rId5">
            <a:alphaModFix/>
          </a:blip>
          <a:stretch>
            <a:fillRect/>
          </a:stretch>
        </p:blipFill>
        <p:spPr>
          <a:xfrm>
            <a:off x="8071775" y="1364650"/>
            <a:ext cx="809950" cy="797175"/>
          </a:xfrm>
          <a:prstGeom prst="rect">
            <a:avLst/>
          </a:prstGeom>
          <a:noFill/>
          <a:ln>
            <a:noFill/>
          </a:ln>
        </p:spPr>
      </p:pic>
      <p:pic>
        <p:nvPicPr>
          <p:cNvPr id="123" name="Google Shape;123;p10"/>
          <p:cNvPicPr preferRelativeResize="0"/>
          <p:nvPr/>
        </p:nvPicPr>
        <p:blipFill rotWithShape="1">
          <a:blip r:embed="rId4">
            <a:alphaModFix/>
          </a:blip>
          <a:srcRect b="0" l="0" r="65933" t="0"/>
          <a:stretch/>
        </p:blipFill>
        <p:spPr>
          <a:xfrm>
            <a:off x="8595300" y="2877225"/>
            <a:ext cx="548701" cy="1595450"/>
          </a:xfrm>
          <a:prstGeom prst="rect">
            <a:avLst/>
          </a:prstGeom>
          <a:noFill/>
          <a:ln>
            <a:noFill/>
          </a:ln>
        </p:spPr>
      </p:pic>
      <p:pic>
        <p:nvPicPr>
          <p:cNvPr id="124" name="Google Shape;124;p10"/>
          <p:cNvPicPr preferRelativeResize="0"/>
          <p:nvPr/>
        </p:nvPicPr>
        <p:blipFill>
          <a:blip r:embed="rId5">
            <a:alphaModFix/>
          </a:blip>
          <a:stretch>
            <a:fillRect/>
          </a:stretch>
        </p:blipFill>
        <p:spPr>
          <a:xfrm>
            <a:off x="6627150" y="4289726"/>
            <a:ext cx="675747" cy="665100"/>
          </a:xfrm>
          <a:prstGeom prst="rect">
            <a:avLst/>
          </a:prstGeom>
          <a:noFill/>
          <a:ln>
            <a:noFill/>
          </a:ln>
        </p:spPr>
      </p:pic>
      <p:pic>
        <p:nvPicPr>
          <p:cNvPr id="125" name="Google Shape;125;p10"/>
          <p:cNvPicPr preferRelativeResize="0"/>
          <p:nvPr/>
        </p:nvPicPr>
        <p:blipFill rotWithShape="1">
          <a:blip r:embed="rId3">
            <a:alphaModFix/>
          </a:blip>
          <a:srcRect b="31745" l="0" r="0" t="0"/>
          <a:stretch/>
        </p:blipFill>
        <p:spPr>
          <a:xfrm>
            <a:off x="7671150" y="4626473"/>
            <a:ext cx="768250" cy="517027"/>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theme" Target="../theme/theme1.xml"/><Relationship Id="rId14" Type="http://schemas.openxmlformats.org/officeDocument/2006/relationships/slideLayout" Target="../slideLayouts/slideLayout1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14800" y="809150"/>
            <a:ext cx="6373800" cy="665100"/>
          </a:xfrm>
          <a:prstGeom prst="rect">
            <a:avLst/>
          </a:prstGeom>
          <a:noFill/>
          <a:ln>
            <a:noFill/>
          </a:ln>
          <a:effectLst>
            <a:outerShdw blurRad="42863" rotWithShape="0" algn="bl" dir="5400000" dist="9525">
              <a:schemeClr val="dk1">
                <a:alpha val="15000"/>
              </a:schemeClr>
            </a:outerShdw>
          </a:effectLst>
        </p:spPr>
        <p:txBody>
          <a:bodyPr anchorCtr="0" anchor="ctr" bIns="0" lIns="0" spcFirstLastPara="1" rIns="0" wrap="square" tIns="0">
            <a:noAutofit/>
          </a:bodyPr>
          <a:lstStyle>
            <a:lvl1pPr lvl="0" rtl="0">
              <a:lnSpc>
                <a:spcPct val="90000"/>
              </a:lnSpc>
              <a:spcBef>
                <a:spcPts val="0"/>
              </a:spcBef>
              <a:spcAft>
                <a:spcPts val="0"/>
              </a:spcAft>
              <a:buClr>
                <a:schemeClr val="lt1"/>
              </a:buClr>
              <a:buSzPts val="3600"/>
              <a:buFont typeface="Abel"/>
              <a:buNone/>
              <a:defRPr b="1" sz="3600">
                <a:solidFill>
                  <a:schemeClr val="lt1"/>
                </a:solidFill>
                <a:latin typeface="Abel"/>
                <a:ea typeface="Abel"/>
                <a:cs typeface="Abel"/>
                <a:sym typeface="Abel"/>
              </a:defRPr>
            </a:lvl1pPr>
            <a:lvl2pPr lvl="1" rtl="0">
              <a:lnSpc>
                <a:spcPct val="90000"/>
              </a:lnSpc>
              <a:spcBef>
                <a:spcPts val="0"/>
              </a:spcBef>
              <a:spcAft>
                <a:spcPts val="0"/>
              </a:spcAft>
              <a:buClr>
                <a:schemeClr val="lt1"/>
              </a:buClr>
              <a:buSzPts val="3600"/>
              <a:buFont typeface="Abel"/>
              <a:buNone/>
              <a:defRPr b="1" sz="3600">
                <a:solidFill>
                  <a:schemeClr val="lt1"/>
                </a:solidFill>
                <a:latin typeface="Abel"/>
                <a:ea typeface="Abel"/>
                <a:cs typeface="Abel"/>
                <a:sym typeface="Abel"/>
              </a:defRPr>
            </a:lvl2pPr>
            <a:lvl3pPr lvl="2" rtl="0">
              <a:lnSpc>
                <a:spcPct val="90000"/>
              </a:lnSpc>
              <a:spcBef>
                <a:spcPts val="0"/>
              </a:spcBef>
              <a:spcAft>
                <a:spcPts val="0"/>
              </a:spcAft>
              <a:buClr>
                <a:schemeClr val="lt1"/>
              </a:buClr>
              <a:buSzPts val="3600"/>
              <a:buFont typeface="Abel"/>
              <a:buNone/>
              <a:defRPr b="1" sz="3600">
                <a:solidFill>
                  <a:schemeClr val="lt1"/>
                </a:solidFill>
                <a:latin typeface="Abel"/>
                <a:ea typeface="Abel"/>
                <a:cs typeface="Abel"/>
                <a:sym typeface="Abel"/>
              </a:defRPr>
            </a:lvl3pPr>
            <a:lvl4pPr lvl="3" rtl="0">
              <a:lnSpc>
                <a:spcPct val="90000"/>
              </a:lnSpc>
              <a:spcBef>
                <a:spcPts val="0"/>
              </a:spcBef>
              <a:spcAft>
                <a:spcPts val="0"/>
              </a:spcAft>
              <a:buClr>
                <a:schemeClr val="lt1"/>
              </a:buClr>
              <a:buSzPts val="3600"/>
              <a:buFont typeface="Abel"/>
              <a:buNone/>
              <a:defRPr b="1" sz="3600">
                <a:solidFill>
                  <a:schemeClr val="lt1"/>
                </a:solidFill>
                <a:latin typeface="Abel"/>
                <a:ea typeface="Abel"/>
                <a:cs typeface="Abel"/>
                <a:sym typeface="Abel"/>
              </a:defRPr>
            </a:lvl4pPr>
            <a:lvl5pPr lvl="4" rtl="0">
              <a:lnSpc>
                <a:spcPct val="90000"/>
              </a:lnSpc>
              <a:spcBef>
                <a:spcPts val="0"/>
              </a:spcBef>
              <a:spcAft>
                <a:spcPts val="0"/>
              </a:spcAft>
              <a:buClr>
                <a:schemeClr val="lt1"/>
              </a:buClr>
              <a:buSzPts val="3600"/>
              <a:buFont typeface="Abel"/>
              <a:buNone/>
              <a:defRPr b="1" sz="3600">
                <a:solidFill>
                  <a:schemeClr val="lt1"/>
                </a:solidFill>
                <a:latin typeface="Abel"/>
                <a:ea typeface="Abel"/>
                <a:cs typeface="Abel"/>
                <a:sym typeface="Abel"/>
              </a:defRPr>
            </a:lvl5pPr>
            <a:lvl6pPr lvl="5" rtl="0">
              <a:lnSpc>
                <a:spcPct val="90000"/>
              </a:lnSpc>
              <a:spcBef>
                <a:spcPts val="0"/>
              </a:spcBef>
              <a:spcAft>
                <a:spcPts val="0"/>
              </a:spcAft>
              <a:buClr>
                <a:schemeClr val="lt1"/>
              </a:buClr>
              <a:buSzPts val="3600"/>
              <a:buFont typeface="Abel"/>
              <a:buNone/>
              <a:defRPr b="1" sz="3600">
                <a:solidFill>
                  <a:schemeClr val="lt1"/>
                </a:solidFill>
                <a:latin typeface="Abel"/>
                <a:ea typeface="Abel"/>
                <a:cs typeface="Abel"/>
                <a:sym typeface="Abel"/>
              </a:defRPr>
            </a:lvl6pPr>
            <a:lvl7pPr lvl="6" rtl="0">
              <a:lnSpc>
                <a:spcPct val="90000"/>
              </a:lnSpc>
              <a:spcBef>
                <a:spcPts val="0"/>
              </a:spcBef>
              <a:spcAft>
                <a:spcPts val="0"/>
              </a:spcAft>
              <a:buClr>
                <a:schemeClr val="lt1"/>
              </a:buClr>
              <a:buSzPts val="3600"/>
              <a:buFont typeface="Abel"/>
              <a:buNone/>
              <a:defRPr b="1" sz="3600">
                <a:solidFill>
                  <a:schemeClr val="lt1"/>
                </a:solidFill>
                <a:latin typeface="Abel"/>
                <a:ea typeface="Abel"/>
                <a:cs typeface="Abel"/>
                <a:sym typeface="Abel"/>
              </a:defRPr>
            </a:lvl7pPr>
            <a:lvl8pPr lvl="7" rtl="0">
              <a:lnSpc>
                <a:spcPct val="90000"/>
              </a:lnSpc>
              <a:spcBef>
                <a:spcPts val="0"/>
              </a:spcBef>
              <a:spcAft>
                <a:spcPts val="0"/>
              </a:spcAft>
              <a:buClr>
                <a:schemeClr val="lt1"/>
              </a:buClr>
              <a:buSzPts val="3600"/>
              <a:buFont typeface="Abel"/>
              <a:buNone/>
              <a:defRPr b="1" sz="3600">
                <a:solidFill>
                  <a:schemeClr val="lt1"/>
                </a:solidFill>
                <a:latin typeface="Abel"/>
                <a:ea typeface="Abel"/>
                <a:cs typeface="Abel"/>
                <a:sym typeface="Abel"/>
              </a:defRPr>
            </a:lvl8pPr>
            <a:lvl9pPr lvl="8" rtl="0">
              <a:lnSpc>
                <a:spcPct val="90000"/>
              </a:lnSpc>
              <a:spcBef>
                <a:spcPts val="0"/>
              </a:spcBef>
              <a:spcAft>
                <a:spcPts val="0"/>
              </a:spcAft>
              <a:buClr>
                <a:schemeClr val="lt1"/>
              </a:buClr>
              <a:buSzPts val="3600"/>
              <a:buFont typeface="Abel"/>
              <a:buNone/>
              <a:defRPr b="1" sz="3600">
                <a:solidFill>
                  <a:schemeClr val="lt1"/>
                </a:solidFill>
                <a:latin typeface="Abel"/>
                <a:ea typeface="Abel"/>
                <a:cs typeface="Abel"/>
                <a:sym typeface="Abel"/>
              </a:defRPr>
            </a:lvl9pPr>
          </a:lstStyle>
          <a:p/>
        </p:txBody>
      </p:sp>
      <p:sp>
        <p:nvSpPr>
          <p:cNvPr id="7" name="Google Shape;7;p1"/>
          <p:cNvSpPr txBox="1"/>
          <p:nvPr>
            <p:ph idx="1" type="body"/>
          </p:nvPr>
        </p:nvSpPr>
        <p:spPr>
          <a:xfrm>
            <a:off x="514800" y="1582772"/>
            <a:ext cx="6373800" cy="2889900"/>
          </a:xfrm>
          <a:prstGeom prst="rect">
            <a:avLst/>
          </a:prstGeom>
          <a:noFill/>
          <a:ln>
            <a:noFill/>
          </a:ln>
          <a:effectLst>
            <a:outerShdw blurRad="42863" rotWithShape="0" algn="bl" dir="5400000" dist="9525">
              <a:schemeClr val="dk1">
                <a:alpha val="15000"/>
              </a:schemeClr>
            </a:outerShdw>
          </a:effectLst>
        </p:spPr>
        <p:txBody>
          <a:bodyPr anchorCtr="0" anchor="t" bIns="0" lIns="0" spcFirstLastPara="1" rIns="0" wrap="square" tIns="0">
            <a:noAutofit/>
          </a:bodyPr>
          <a:lstStyle>
            <a:lvl1pPr indent="-381000" lvl="0" marL="457200" rtl="0">
              <a:lnSpc>
                <a:spcPct val="115000"/>
              </a:lnSpc>
              <a:spcBef>
                <a:spcPts val="600"/>
              </a:spcBef>
              <a:spcAft>
                <a:spcPts val="0"/>
              </a:spcAft>
              <a:buClr>
                <a:schemeClr val="accent5"/>
              </a:buClr>
              <a:buSzPts val="2400"/>
              <a:buFont typeface="Encode Sans Semi Condensed Light"/>
              <a:buChar char="▸"/>
              <a:defRPr sz="2400">
                <a:solidFill>
                  <a:schemeClr val="lt1"/>
                </a:solidFill>
                <a:latin typeface="Encode Sans Semi Condensed Light"/>
                <a:ea typeface="Encode Sans Semi Condensed Light"/>
                <a:cs typeface="Encode Sans Semi Condensed Light"/>
                <a:sym typeface="Encode Sans Semi Condensed Light"/>
              </a:defRPr>
            </a:lvl1pPr>
            <a:lvl2pPr indent="-381000" lvl="1" marL="914400" rtl="0">
              <a:lnSpc>
                <a:spcPct val="115000"/>
              </a:lnSpc>
              <a:spcBef>
                <a:spcPts val="0"/>
              </a:spcBef>
              <a:spcAft>
                <a:spcPts val="0"/>
              </a:spcAft>
              <a:buClr>
                <a:schemeClr val="accent4"/>
              </a:buClr>
              <a:buSzPts val="2400"/>
              <a:buFont typeface="Encode Sans Semi Condensed Light"/>
              <a:buChar char="▹"/>
              <a:defRPr sz="2400">
                <a:solidFill>
                  <a:schemeClr val="lt1"/>
                </a:solidFill>
                <a:latin typeface="Encode Sans Semi Condensed Light"/>
                <a:ea typeface="Encode Sans Semi Condensed Light"/>
                <a:cs typeface="Encode Sans Semi Condensed Light"/>
                <a:sym typeface="Encode Sans Semi Condensed Light"/>
              </a:defRPr>
            </a:lvl2pPr>
            <a:lvl3pPr indent="-381000" lvl="2" marL="1371600" rtl="0">
              <a:lnSpc>
                <a:spcPct val="115000"/>
              </a:lnSpc>
              <a:spcBef>
                <a:spcPts val="0"/>
              </a:spcBef>
              <a:spcAft>
                <a:spcPts val="0"/>
              </a:spcAft>
              <a:buClr>
                <a:schemeClr val="accent3"/>
              </a:buClr>
              <a:buSzPts val="2400"/>
              <a:buFont typeface="Encode Sans Semi Condensed Light"/>
              <a:buChar char="▹"/>
              <a:defRPr sz="2400">
                <a:solidFill>
                  <a:schemeClr val="lt1"/>
                </a:solidFill>
                <a:latin typeface="Encode Sans Semi Condensed Light"/>
                <a:ea typeface="Encode Sans Semi Condensed Light"/>
                <a:cs typeface="Encode Sans Semi Condensed Light"/>
                <a:sym typeface="Encode Sans Semi Condensed Light"/>
              </a:defRPr>
            </a:lvl3pPr>
            <a:lvl4pPr indent="-381000" lvl="3" marL="1828800" rtl="0">
              <a:lnSpc>
                <a:spcPct val="115000"/>
              </a:lnSpc>
              <a:spcBef>
                <a:spcPts val="0"/>
              </a:spcBef>
              <a:spcAft>
                <a:spcPts val="0"/>
              </a:spcAft>
              <a:buClr>
                <a:schemeClr val="lt1"/>
              </a:buClr>
              <a:buSzPts val="2400"/>
              <a:buFont typeface="Encode Sans Semi Condensed Light"/>
              <a:buChar char="▹"/>
              <a:defRPr sz="2400">
                <a:solidFill>
                  <a:schemeClr val="lt1"/>
                </a:solidFill>
                <a:latin typeface="Encode Sans Semi Condensed Light"/>
                <a:ea typeface="Encode Sans Semi Condensed Light"/>
                <a:cs typeface="Encode Sans Semi Condensed Light"/>
                <a:sym typeface="Encode Sans Semi Condensed Light"/>
              </a:defRPr>
            </a:lvl4pPr>
            <a:lvl5pPr indent="-381000" lvl="4" marL="2286000" rtl="0">
              <a:lnSpc>
                <a:spcPct val="115000"/>
              </a:lnSpc>
              <a:spcBef>
                <a:spcPts val="0"/>
              </a:spcBef>
              <a:spcAft>
                <a:spcPts val="0"/>
              </a:spcAft>
              <a:buClr>
                <a:schemeClr val="lt1"/>
              </a:buClr>
              <a:buSzPts val="2400"/>
              <a:buFont typeface="Encode Sans Semi Condensed Light"/>
              <a:buChar char="▹"/>
              <a:defRPr sz="2400">
                <a:solidFill>
                  <a:schemeClr val="lt1"/>
                </a:solidFill>
                <a:latin typeface="Encode Sans Semi Condensed Light"/>
                <a:ea typeface="Encode Sans Semi Condensed Light"/>
                <a:cs typeface="Encode Sans Semi Condensed Light"/>
                <a:sym typeface="Encode Sans Semi Condensed Light"/>
              </a:defRPr>
            </a:lvl5pPr>
            <a:lvl6pPr indent="-381000" lvl="5" marL="2743200" rtl="0">
              <a:lnSpc>
                <a:spcPct val="115000"/>
              </a:lnSpc>
              <a:spcBef>
                <a:spcPts val="0"/>
              </a:spcBef>
              <a:spcAft>
                <a:spcPts val="0"/>
              </a:spcAft>
              <a:buClr>
                <a:schemeClr val="lt1"/>
              </a:buClr>
              <a:buSzPts val="2400"/>
              <a:buFont typeface="Encode Sans Semi Condensed Light"/>
              <a:buChar char="▹"/>
              <a:defRPr sz="2400">
                <a:solidFill>
                  <a:schemeClr val="lt1"/>
                </a:solidFill>
                <a:latin typeface="Encode Sans Semi Condensed Light"/>
                <a:ea typeface="Encode Sans Semi Condensed Light"/>
                <a:cs typeface="Encode Sans Semi Condensed Light"/>
                <a:sym typeface="Encode Sans Semi Condensed Light"/>
              </a:defRPr>
            </a:lvl6pPr>
            <a:lvl7pPr indent="-381000" lvl="6" marL="3200400" rtl="0">
              <a:lnSpc>
                <a:spcPct val="115000"/>
              </a:lnSpc>
              <a:spcBef>
                <a:spcPts val="0"/>
              </a:spcBef>
              <a:spcAft>
                <a:spcPts val="0"/>
              </a:spcAft>
              <a:buClr>
                <a:schemeClr val="lt1"/>
              </a:buClr>
              <a:buSzPts val="2400"/>
              <a:buFont typeface="Encode Sans Semi Condensed Light"/>
              <a:buChar char="▹"/>
              <a:defRPr sz="2400">
                <a:solidFill>
                  <a:schemeClr val="lt1"/>
                </a:solidFill>
                <a:latin typeface="Encode Sans Semi Condensed Light"/>
                <a:ea typeface="Encode Sans Semi Condensed Light"/>
                <a:cs typeface="Encode Sans Semi Condensed Light"/>
                <a:sym typeface="Encode Sans Semi Condensed Light"/>
              </a:defRPr>
            </a:lvl7pPr>
            <a:lvl8pPr indent="-381000" lvl="7" marL="3657600" rtl="0">
              <a:lnSpc>
                <a:spcPct val="115000"/>
              </a:lnSpc>
              <a:spcBef>
                <a:spcPts val="0"/>
              </a:spcBef>
              <a:spcAft>
                <a:spcPts val="0"/>
              </a:spcAft>
              <a:buClr>
                <a:schemeClr val="lt1"/>
              </a:buClr>
              <a:buSzPts val="2400"/>
              <a:buFont typeface="Encode Sans Semi Condensed Light"/>
              <a:buChar char="▹"/>
              <a:defRPr sz="2400">
                <a:solidFill>
                  <a:schemeClr val="lt1"/>
                </a:solidFill>
                <a:latin typeface="Encode Sans Semi Condensed Light"/>
                <a:ea typeface="Encode Sans Semi Condensed Light"/>
                <a:cs typeface="Encode Sans Semi Condensed Light"/>
                <a:sym typeface="Encode Sans Semi Condensed Light"/>
              </a:defRPr>
            </a:lvl8pPr>
            <a:lvl9pPr indent="-381000" lvl="8" marL="4114800" rtl="0">
              <a:lnSpc>
                <a:spcPct val="115000"/>
              </a:lnSpc>
              <a:spcBef>
                <a:spcPts val="0"/>
              </a:spcBef>
              <a:spcAft>
                <a:spcPts val="0"/>
              </a:spcAft>
              <a:buClr>
                <a:schemeClr val="lt1"/>
              </a:buClr>
              <a:buSzPts val="2400"/>
              <a:buFont typeface="Encode Sans Semi Condensed Light"/>
              <a:buChar char="■"/>
              <a:defRPr sz="2400">
                <a:solidFill>
                  <a:schemeClr val="lt1"/>
                </a:solidFill>
                <a:latin typeface="Encode Sans Semi Condensed Light"/>
                <a:ea typeface="Encode Sans Semi Condensed Light"/>
                <a:cs typeface="Encode Sans Semi Condensed Light"/>
                <a:sym typeface="Encode Sans Semi Condensed Light"/>
              </a:defRPr>
            </a:lvl9pPr>
          </a:lstStyle>
          <a:p/>
        </p:txBody>
      </p:sp>
      <p:sp>
        <p:nvSpPr>
          <p:cNvPr id="8" name="Google Shape;8;p1"/>
          <p:cNvSpPr txBox="1"/>
          <p:nvPr>
            <p:ph idx="12" type="sldNum"/>
          </p:nvPr>
        </p:nvSpPr>
        <p:spPr>
          <a:xfrm>
            <a:off x="8404384" y="4673651"/>
            <a:ext cx="548700" cy="393600"/>
          </a:xfrm>
          <a:prstGeom prst="rect">
            <a:avLst/>
          </a:prstGeom>
          <a:noFill/>
          <a:ln>
            <a:noFill/>
          </a:ln>
          <a:effectLst>
            <a:outerShdw blurRad="42863" rotWithShape="0" algn="bl" dir="5400000" dist="9525">
              <a:schemeClr val="dk1">
                <a:alpha val="15000"/>
              </a:schemeClr>
            </a:outerShdw>
          </a:effectLst>
        </p:spPr>
        <p:txBody>
          <a:bodyPr anchorCtr="0" anchor="ctr" bIns="0" lIns="0" spcFirstLastPara="1" rIns="0" wrap="square" tIns="0">
            <a:noAutofit/>
          </a:bodyPr>
          <a:lstStyle>
            <a:lvl1pPr lvl="0" rtl="0" algn="r">
              <a:buNone/>
              <a:defRPr sz="1300">
                <a:solidFill>
                  <a:schemeClr val="lt1"/>
                </a:solidFill>
                <a:latin typeface="Abel"/>
                <a:ea typeface="Abel"/>
                <a:cs typeface="Abel"/>
                <a:sym typeface="Abel"/>
              </a:defRPr>
            </a:lvl1pPr>
            <a:lvl2pPr lvl="1" rtl="0" algn="r">
              <a:buNone/>
              <a:defRPr sz="1300">
                <a:solidFill>
                  <a:schemeClr val="lt1"/>
                </a:solidFill>
                <a:latin typeface="Abel"/>
                <a:ea typeface="Abel"/>
                <a:cs typeface="Abel"/>
                <a:sym typeface="Abel"/>
              </a:defRPr>
            </a:lvl2pPr>
            <a:lvl3pPr lvl="2" rtl="0" algn="r">
              <a:buNone/>
              <a:defRPr sz="1300">
                <a:solidFill>
                  <a:schemeClr val="lt1"/>
                </a:solidFill>
                <a:latin typeface="Abel"/>
                <a:ea typeface="Abel"/>
                <a:cs typeface="Abel"/>
                <a:sym typeface="Abel"/>
              </a:defRPr>
            </a:lvl3pPr>
            <a:lvl4pPr lvl="3" rtl="0" algn="r">
              <a:buNone/>
              <a:defRPr sz="1300">
                <a:solidFill>
                  <a:schemeClr val="lt1"/>
                </a:solidFill>
                <a:latin typeface="Abel"/>
                <a:ea typeface="Abel"/>
                <a:cs typeface="Abel"/>
                <a:sym typeface="Abel"/>
              </a:defRPr>
            </a:lvl4pPr>
            <a:lvl5pPr lvl="4" rtl="0" algn="r">
              <a:buNone/>
              <a:defRPr sz="1300">
                <a:solidFill>
                  <a:schemeClr val="lt1"/>
                </a:solidFill>
                <a:latin typeface="Abel"/>
                <a:ea typeface="Abel"/>
                <a:cs typeface="Abel"/>
                <a:sym typeface="Abel"/>
              </a:defRPr>
            </a:lvl5pPr>
            <a:lvl6pPr lvl="5" rtl="0" algn="r">
              <a:buNone/>
              <a:defRPr sz="1300">
                <a:solidFill>
                  <a:schemeClr val="lt1"/>
                </a:solidFill>
                <a:latin typeface="Abel"/>
                <a:ea typeface="Abel"/>
                <a:cs typeface="Abel"/>
                <a:sym typeface="Abel"/>
              </a:defRPr>
            </a:lvl6pPr>
            <a:lvl7pPr lvl="6" rtl="0" algn="r">
              <a:buNone/>
              <a:defRPr sz="1300">
                <a:solidFill>
                  <a:schemeClr val="lt1"/>
                </a:solidFill>
                <a:latin typeface="Abel"/>
                <a:ea typeface="Abel"/>
                <a:cs typeface="Abel"/>
                <a:sym typeface="Abel"/>
              </a:defRPr>
            </a:lvl7pPr>
            <a:lvl8pPr lvl="7" rtl="0" algn="r">
              <a:buNone/>
              <a:defRPr sz="1300">
                <a:solidFill>
                  <a:schemeClr val="lt1"/>
                </a:solidFill>
                <a:latin typeface="Abel"/>
                <a:ea typeface="Abel"/>
                <a:cs typeface="Abel"/>
                <a:sym typeface="Abel"/>
              </a:defRPr>
            </a:lvl8pPr>
            <a:lvl9pPr lvl="8" rtl="0" algn="r">
              <a:buNone/>
              <a:defRPr sz="1300">
                <a:solidFill>
                  <a:schemeClr val="lt1"/>
                </a:solidFill>
                <a:latin typeface="Abel"/>
                <a:ea typeface="Abel"/>
                <a:cs typeface="Abel"/>
                <a:sym typeface="Abe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theconversation.com/scientists-around-the-world-are-already-fighting-the-next-pandemic-115246"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8.jpg"/><Relationship Id="rId4" Type="http://schemas.openxmlformats.org/officeDocument/2006/relationships/image" Target="../media/image1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6.jpg"/><Relationship Id="rId4" Type="http://schemas.openxmlformats.org/officeDocument/2006/relationships/image" Target="../media/image1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20.png"/><Relationship Id="rId5" Type="http://schemas.openxmlformats.org/officeDocument/2006/relationships/image" Target="../media/image23.png"/><Relationship Id="rId6" Type="http://schemas.openxmlformats.org/officeDocument/2006/relationships/image" Target="../media/image18.png"/><Relationship Id="rId7" Type="http://schemas.openxmlformats.org/officeDocument/2006/relationships/image" Target="../media/image17.png"/><Relationship Id="rId8"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cdc.gov/drugresistance/about.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2.png"/><Relationship Id="rId4" Type="http://schemas.openxmlformats.org/officeDocument/2006/relationships/hyperlink" Target="https://www.cdc.gov/drugresistance/pdf/threats-report/2019-ar-threats-report-508.pd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5"/>
          <p:cNvSpPr txBox="1"/>
          <p:nvPr>
            <p:ph type="ctrTitle"/>
          </p:nvPr>
        </p:nvSpPr>
        <p:spPr>
          <a:xfrm>
            <a:off x="493825" y="1941050"/>
            <a:ext cx="7072500" cy="1481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Antibiotic Resistance</a:t>
            </a:r>
            <a:endParaRPr/>
          </a:p>
          <a:p>
            <a:pPr indent="0" lvl="0" marL="0" rtl="0" algn="l">
              <a:spcBef>
                <a:spcPts val="0"/>
              </a:spcBef>
              <a:spcAft>
                <a:spcPts val="0"/>
              </a:spcAft>
              <a:buNone/>
            </a:pPr>
            <a:r>
              <a:rPr b="0" lang="en" sz="2900"/>
              <a:t>“Potentially the cause of the next pandemic” - </a:t>
            </a:r>
            <a:r>
              <a:rPr b="0" i="1" lang="en" sz="2400"/>
              <a:t>Professors Graham and Collignon</a:t>
            </a:r>
            <a:endParaRPr b="0" i="1" sz="2400"/>
          </a:p>
          <a:p>
            <a:pPr indent="0" lvl="0" marL="0" rtl="0" algn="l">
              <a:spcBef>
                <a:spcPts val="0"/>
              </a:spcBef>
              <a:spcAft>
                <a:spcPts val="0"/>
              </a:spcAft>
              <a:buNone/>
            </a:pPr>
            <a:r>
              <a:rPr b="0" lang="en" sz="1300" u="sng">
                <a:solidFill>
                  <a:schemeClr val="accent6"/>
                </a:solidFill>
                <a:hlinkClick r:id="rId3">
                  <a:extLst>
                    <a:ext uri="{A12FA001-AC4F-418D-AE19-62706E023703}">
                      <ahyp:hlinkClr val="tx"/>
                    </a:ext>
                  </a:extLst>
                </a:hlinkClick>
              </a:rPr>
              <a:t>https://theconversation.com/scientists-around-the-world-are-already-fighting-the-next-pandemic-115246</a:t>
            </a:r>
            <a:endParaRPr b="0" sz="1300">
              <a:solidFill>
                <a:schemeClr val="accent6"/>
              </a:solidFill>
            </a:endParaRPr>
          </a:p>
          <a:p>
            <a:pPr indent="0" lvl="0" marL="0" rtl="0" algn="l">
              <a:spcBef>
                <a:spcPts val="0"/>
              </a:spcBef>
              <a:spcAft>
                <a:spcPts val="0"/>
              </a:spcAft>
              <a:buNone/>
            </a:pPr>
            <a:r>
              <a:t/>
            </a:r>
            <a:endParaRPr b="0" sz="1800"/>
          </a:p>
        </p:txBody>
      </p:sp>
      <p:sp>
        <p:nvSpPr>
          <p:cNvPr id="170" name="Google Shape;170;p15"/>
          <p:cNvSpPr txBox="1"/>
          <p:nvPr/>
        </p:nvSpPr>
        <p:spPr>
          <a:xfrm>
            <a:off x="493825" y="3653375"/>
            <a:ext cx="7705200" cy="10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B7B7B7"/>
                </a:solidFill>
                <a:latin typeface="Abel"/>
                <a:ea typeface="Abel"/>
                <a:cs typeface="Abel"/>
                <a:sym typeface="Abel"/>
              </a:rPr>
              <a:t>Olivia Wilson</a:t>
            </a:r>
            <a:r>
              <a:rPr lang="en" sz="2600">
                <a:solidFill>
                  <a:srgbClr val="B7B7B7"/>
                </a:solidFill>
                <a:latin typeface="Abel"/>
                <a:ea typeface="Abel"/>
                <a:cs typeface="Abel"/>
                <a:sym typeface="Abel"/>
              </a:rPr>
              <a:t>,</a:t>
            </a:r>
            <a:r>
              <a:rPr b="1" lang="en" sz="2600">
                <a:solidFill>
                  <a:srgbClr val="B7B7B7"/>
                </a:solidFill>
                <a:latin typeface="Abel"/>
                <a:ea typeface="Abel"/>
                <a:cs typeface="Abel"/>
                <a:sym typeface="Abel"/>
              </a:rPr>
              <a:t> Dylan Terrell</a:t>
            </a:r>
            <a:r>
              <a:rPr lang="en" sz="2600">
                <a:solidFill>
                  <a:srgbClr val="B7B7B7"/>
                </a:solidFill>
                <a:latin typeface="Abel"/>
                <a:ea typeface="Abel"/>
                <a:cs typeface="Abel"/>
                <a:sym typeface="Abel"/>
              </a:rPr>
              <a:t>,</a:t>
            </a:r>
            <a:r>
              <a:rPr b="1" lang="en" sz="2600">
                <a:solidFill>
                  <a:srgbClr val="B7B7B7"/>
                </a:solidFill>
                <a:latin typeface="Abel"/>
                <a:ea typeface="Abel"/>
                <a:cs typeface="Abel"/>
                <a:sym typeface="Abel"/>
              </a:rPr>
              <a:t> </a:t>
            </a:r>
            <a:r>
              <a:rPr lang="en" sz="2600">
                <a:solidFill>
                  <a:srgbClr val="B7B7B7"/>
                </a:solidFill>
                <a:latin typeface="Abel"/>
                <a:ea typeface="Abel"/>
                <a:cs typeface="Abel"/>
                <a:sym typeface="Abel"/>
              </a:rPr>
              <a:t>and</a:t>
            </a:r>
            <a:r>
              <a:rPr b="1" lang="en" sz="2600">
                <a:solidFill>
                  <a:srgbClr val="B7B7B7"/>
                </a:solidFill>
                <a:latin typeface="Abel"/>
                <a:ea typeface="Abel"/>
                <a:cs typeface="Abel"/>
                <a:sym typeface="Abel"/>
              </a:rPr>
              <a:t> Gabrielle Hartman</a:t>
            </a:r>
            <a:endParaRPr b="1" sz="2600">
              <a:solidFill>
                <a:srgbClr val="B7B7B7"/>
              </a:solidFill>
              <a:latin typeface="Abel"/>
              <a:ea typeface="Abel"/>
              <a:cs typeface="Abel"/>
              <a:sym typeface="Abe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24"/>
          <p:cNvPicPr preferRelativeResize="0"/>
          <p:nvPr/>
        </p:nvPicPr>
        <p:blipFill>
          <a:blip r:embed="rId3">
            <a:alphaModFix/>
          </a:blip>
          <a:stretch>
            <a:fillRect/>
          </a:stretch>
        </p:blipFill>
        <p:spPr>
          <a:xfrm>
            <a:off x="1600200" y="900113"/>
            <a:ext cx="5943600" cy="3343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25"/>
          <p:cNvPicPr preferRelativeResize="0"/>
          <p:nvPr/>
        </p:nvPicPr>
        <p:blipFill>
          <a:blip r:embed="rId3">
            <a:alphaModFix/>
          </a:blip>
          <a:stretch>
            <a:fillRect/>
          </a:stretch>
        </p:blipFill>
        <p:spPr>
          <a:xfrm>
            <a:off x="1600200" y="871538"/>
            <a:ext cx="5943600" cy="3400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26"/>
          <p:cNvPicPr preferRelativeResize="0"/>
          <p:nvPr/>
        </p:nvPicPr>
        <p:blipFill>
          <a:blip r:embed="rId3">
            <a:alphaModFix/>
          </a:blip>
          <a:stretch>
            <a:fillRect/>
          </a:stretch>
        </p:blipFill>
        <p:spPr>
          <a:xfrm>
            <a:off x="1568950" y="674376"/>
            <a:ext cx="6281000" cy="3794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id="247" name="Google Shape;247;p27"/>
          <p:cNvPicPr preferRelativeResize="0"/>
          <p:nvPr/>
        </p:nvPicPr>
        <p:blipFill>
          <a:blip r:embed="rId3">
            <a:alphaModFix/>
          </a:blip>
          <a:stretch>
            <a:fillRect/>
          </a:stretch>
        </p:blipFill>
        <p:spPr>
          <a:xfrm>
            <a:off x="2128400" y="0"/>
            <a:ext cx="5102101" cy="2795425"/>
          </a:xfrm>
          <a:prstGeom prst="rect">
            <a:avLst/>
          </a:prstGeom>
          <a:noFill/>
          <a:ln>
            <a:noFill/>
          </a:ln>
        </p:spPr>
      </p:pic>
      <p:pic>
        <p:nvPicPr>
          <p:cNvPr id="248" name="Google Shape;248;p27"/>
          <p:cNvPicPr preferRelativeResize="0"/>
          <p:nvPr/>
        </p:nvPicPr>
        <p:blipFill>
          <a:blip r:embed="rId4">
            <a:alphaModFix/>
          </a:blip>
          <a:stretch>
            <a:fillRect/>
          </a:stretch>
        </p:blipFill>
        <p:spPr>
          <a:xfrm>
            <a:off x="2128400" y="2620325"/>
            <a:ext cx="5102100" cy="2523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28"/>
          <p:cNvPicPr preferRelativeResize="0"/>
          <p:nvPr/>
        </p:nvPicPr>
        <p:blipFill>
          <a:blip r:embed="rId3">
            <a:alphaModFix/>
          </a:blip>
          <a:stretch>
            <a:fillRect/>
          </a:stretch>
        </p:blipFill>
        <p:spPr>
          <a:xfrm>
            <a:off x="2339300" y="2790075"/>
            <a:ext cx="5046625" cy="2353425"/>
          </a:xfrm>
          <a:prstGeom prst="rect">
            <a:avLst/>
          </a:prstGeom>
          <a:noFill/>
          <a:ln>
            <a:noFill/>
          </a:ln>
        </p:spPr>
      </p:pic>
      <p:pic>
        <p:nvPicPr>
          <p:cNvPr id="254" name="Google Shape;254;p28"/>
          <p:cNvPicPr preferRelativeResize="0"/>
          <p:nvPr/>
        </p:nvPicPr>
        <p:blipFill>
          <a:blip r:embed="rId4">
            <a:alphaModFix/>
          </a:blip>
          <a:stretch>
            <a:fillRect/>
          </a:stretch>
        </p:blipFill>
        <p:spPr>
          <a:xfrm>
            <a:off x="2339300" y="0"/>
            <a:ext cx="5046626" cy="27338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9"/>
          <p:cNvSpPr txBox="1"/>
          <p:nvPr>
            <p:ph type="title"/>
          </p:nvPr>
        </p:nvSpPr>
        <p:spPr>
          <a:xfrm>
            <a:off x="514800" y="809150"/>
            <a:ext cx="6373800" cy="665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Conclusion</a:t>
            </a:r>
            <a:endParaRPr/>
          </a:p>
        </p:txBody>
      </p:sp>
      <p:sp>
        <p:nvSpPr>
          <p:cNvPr id="260" name="Google Shape;260;p29"/>
          <p:cNvSpPr txBox="1"/>
          <p:nvPr>
            <p:ph idx="1" type="body"/>
          </p:nvPr>
        </p:nvSpPr>
        <p:spPr>
          <a:xfrm>
            <a:off x="514800" y="1572750"/>
            <a:ext cx="8185800" cy="2889900"/>
          </a:xfrm>
          <a:prstGeom prst="rect">
            <a:avLst/>
          </a:prstGeom>
        </p:spPr>
        <p:txBody>
          <a:bodyPr anchorCtr="0" anchor="t" bIns="0" lIns="0" spcFirstLastPara="1" rIns="0" wrap="square" tIns="0">
            <a:noAutofit/>
          </a:bodyPr>
          <a:lstStyle/>
          <a:p>
            <a:pPr indent="-355600" lvl="0" marL="457200" rtl="0" algn="l">
              <a:spcBef>
                <a:spcPts val="600"/>
              </a:spcBef>
              <a:spcAft>
                <a:spcPts val="0"/>
              </a:spcAft>
              <a:buSzPts val="2000"/>
              <a:buChar char="▸"/>
            </a:pPr>
            <a:r>
              <a:rPr lang="en" sz="2000"/>
              <a:t>Antibiotic Resistance can affect anyone </a:t>
            </a:r>
            <a:endParaRPr sz="2000"/>
          </a:p>
          <a:p>
            <a:pPr indent="-355600" lvl="0" marL="457200" rtl="0" algn="l">
              <a:spcBef>
                <a:spcPts val="0"/>
              </a:spcBef>
              <a:spcAft>
                <a:spcPts val="0"/>
              </a:spcAft>
              <a:buSzPts val="2000"/>
              <a:buChar char="▸"/>
            </a:pPr>
            <a:r>
              <a:rPr lang="en" sz="2000"/>
              <a:t>Antibiotic resistant infections are much harder to treat</a:t>
            </a:r>
            <a:endParaRPr sz="2000"/>
          </a:p>
          <a:p>
            <a:pPr indent="-355600" lvl="0" marL="457200" rtl="0" algn="l">
              <a:spcBef>
                <a:spcPts val="0"/>
              </a:spcBef>
              <a:spcAft>
                <a:spcPts val="0"/>
              </a:spcAft>
              <a:buSzPts val="2000"/>
              <a:buChar char="▸"/>
            </a:pPr>
            <a:r>
              <a:rPr lang="en" sz="2000"/>
              <a:t>Antibiotic resistance should be taken seriously </a:t>
            </a:r>
            <a:endParaRPr sz="2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0"/>
          <p:cNvSpPr txBox="1"/>
          <p:nvPr>
            <p:ph type="title"/>
          </p:nvPr>
        </p:nvSpPr>
        <p:spPr>
          <a:xfrm>
            <a:off x="514800" y="809150"/>
            <a:ext cx="6373800" cy="665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What can we do?</a:t>
            </a:r>
            <a:endParaRPr/>
          </a:p>
        </p:txBody>
      </p:sp>
      <p:sp>
        <p:nvSpPr>
          <p:cNvPr id="266" name="Google Shape;266;p30"/>
          <p:cNvSpPr txBox="1"/>
          <p:nvPr>
            <p:ph idx="1" type="body"/>
          </p:nvPr>
        </p:nvSpPr>
        <p:spPr>
          <a:xfrm>
            <a:off x="514800" y="1582772"/>
            <a:ext cx="6373800" cy="2889900"/>
          </a:xfrm>
          <a:prstGeom prst="rect">
            <a:avLst/>
          </a:prstGeom>
        </p:spPr>
        <p:txBody>
          <a:bodyPr anchorCtr="0" anchor="t" bIns="0" lIns="0" spcFirstLastPara="1" rIns="0" wrap="square" tIns="0">
            <a:noAutofit/>
          </a:bodyPr>
          <a:lstStyle/>
          <a:p>
            <a:pPr indent="-381000" lvl="0" marL="457200" rtl="0" algn="l">
              <a:spcBef>
                <a:spcPts val="600"/>
              </a:spcBef>
              <a:spcAft>
                <a:spcPts val="0"/>
              </a:spcAft>
              <a:buSzPts val="2400"/>
              <a:buChar char="▸"/>
            </a:pPr>
            <a:r>
              <a:rPr lang="en"/>
              <a:t>Implementing strategies to decrease spread of infections within health care settings</a:t>
            </a:r>
            <a:endParaRPr/>
          </a:p>
          <a:p>
            <a:pPr indent="-381000" lvl="0" marL="457200" rtl="0" algn="l">
              <a:spcBef>
                <a:spcPts val="0"/>
              </a:spcBef>
              <a:spcAft>
                <a:spcPts val="0"/>
              </a:spcAft>
              <a:buSzPts val="2400"/>
              <a:buChar char="▸"/>
            </a:pPr>
            <a:r>
              <a:rPr lang="en"/>
              <a:t>Vaccinating</a:t>
            </a:r>
            <a:endParaRPr/>
          </a:p>
          <a:p>
            <a:pPr indent="-381000" lvl="0" marL="457200" rtl="0" algn="l">
              <a:spcBef>
                <a:spcPts val="0"/>
              </a:spcBef>
              <a:spcAft>
                <a:spcPts val="0"/>
              </a:spcAft>
              <a:buSzPts val="2400"/>
              <a:buChar char="▸"/>
            </a:pPr>
            <a:r>
              <a:rPr lang="en"/>
              <a:t>Keeping new threats from spreading</a:t>
            </a:r>
            <a:endParaRPr/>
          </a:p>
          <a:p>
            <a:pPr indent="-381000" lvl="0" marL="457200" rtl="0" algn="l">
              <a:spcBef>
                <a:spcPts val="0"/>
              </a:spcBef>
              <a:spcAft>
                <a:spcPts val="0"/>
              </a:spcAft>
              <a:buSzPts val="2400"/>
              <a:buChar char="▸"/>
            </a:pPr>
            <a:r>
              <a:rPr lang="en"/>
              <a:t>Proper education on </a:t>
            </a:r>
            <a:r>
              <a:rPr lang="en"/>
              <a:t>prescribing</a:t>
            </a:r>
            <a:r>
              <a:rPr lang="en"/>
              <a:t> and using antibiotics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1"/>
          <p:cNvSpPr txBox="1"/>
          <p:nvPr>
            <p:ph type="title"/>
          </p:nvPr>
        </p:nvSpPr>
        <p:spPr>
          <a:xfrm>
            <a:off x="514800" y="809150"/>
            <a:ext cx="6373800" cy="665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Future work</a:t>
            </a:r>
            <a:endParaRPr/>
          </a:p>
        </p:txBody>
      </p:sp>
      <p:pic>
        <p:nvPicPr>
          <p:cNvPr id="272" name="Google Shape;272;p31"/>
          <p:cNvPicPr preferRelativeResize="0"/>
          <p:nvPr/>
        </p:nvPicPr>
        <p:blipFill>
          <a:blip r:embed="rId3">
            <a:alphaModFix/>
          </a:blip>
          <a:stretch>
            <a:fillRect/>
          </a:stretch>
        </p:blipFill>
        <p:spPr>
          <a:xfrm>
            <a:off x="288288" y="1582775"/>
            <a:ext cx="3000375" cy="1524000"/>
          </a:xfrm>
          <a:prstGeom prst="rect">
            <a:avLst/>
          </a:prstGeom>
          <a:noFill/>
          <a:ln>
            <a:noFill/>
          </a:ln>
        </p:spPr>
      </p:pic>
      <p:pic>
        <p:nvPicPr>
          <p:cNvPr id="273" name="Google Shape;273;p31"/>
          <p:cNvPicPr preferRelativeResize="0"/>
          <p:nvPr/>
        </p:nvPicPr>
        <p:blipFill>
          <a:blip r:embed="rId4">
            <a:alphaModFix/>
          </a:blip>
          <a:stretch>
            <a:fillRect/>
          </a:stretch>
        </p:blipFill>
        <p:spPr>
          <a:xfrm>
            <a:off x="3288675" y="1582775"/>
            <a:ext cx="1950600" cy="2655816"/>
          </a:xfrm>
          <a:prstGeom prst="rect">
            <a:avLst/>
          </a:prstGeom>
          <a:noFill/>
          <a:ln>
            <a:noFill/>
          </a:ln>
        </p:spPr>
      </p:pic>
      <p:pic>
        <p:nvPicPr>
          <p:cNvPr id="274" name="Google Shape;274;p31"/>
          <p:cNvPicPr preferRelativeResize="0"/>
          <p:nvPr/>
        </p:nvPicPr>
        <p:blipFill>
          <a:blip r:embed="rId5">
            <a:alphaModFix/>
          </a:blip>
          <a:stretch>
            <a:fillRect/>
          </a:stretch>
        </p:blipFill>
        <p:spPr>
          <a:xfrm>
            <a:off x="426963" y="3106775"/>
            <a:ext cx="2861703" cy="1430852"/>
          </a:xfrm>
          <a:prstGeom prst="rect">
            <a:avLst/>
          </a:prstGeom>
          <a:noFill/>
          <a:ln>
            <a:noFill/>
          </a:ln>
        </p:spPr>
      </p:pic>
      <p:pic>
        <p:nvPicPr>
          <p:cNvPr id="275" name="Google Shape;275;p31"/>
          <p:cNvPicPr preferRelativeResize="0"/>
          <p:nvPr/>
        </p:nvPicPr>
        <p:blipFill rotWithShape="1">
          <a:blip r:embed="rId6">
            <a:alphaModFix/>
          </a:blip>
          <a:srcRect b="0" l="2781" r="52927" t="0"/>
          <a:stretch/>
        </p:blipFill>
        <p:spPr>
          <a:xfrm>
            <a:off x="5239268" y="1582775"/>
            <a:ext cx="1767650" cy="1143000"/>
          </a:xfrm>
          <a:prstGeom prst="rect">
            <a:avLst/>
          </a:prstGeom>
          <a:noFill/>
          <a:ln>
            <a:noFill/>
          </a:ln>
        </p:spPr>
      </p:pic>
      <p:pic>
        <p:nvPicPr>
          <p:cNvPr id="276" name="Google Shape;276;p31"/>
          <p:cNvPicPr preferRelativeResize="0"/>
          <p:nvPr/>
        </p:nvPicPr>
        <p:blipFill rotWithShape="1">
          <a:blip r:embed="rId7">
            <a:alphaModFix/>
          </a:blip>
          <a:srcRect b="44323" l="0" r="0" t="0"/>
          <a:stretch/>
        </p:blipFill>
        <p:spPr>
          <a:xfrm>
            <a:off x="5180125" y="2725775"/>
            <a:ext cx="3963875" cy="1343175"/>
          </a:xfrm>
          <a:prstGeom prst="rect">
            <a:avLst/>
          </a:prstGeom>
          <a:noFill/>
          <a:ln>
            <a:noFill/>
          </a:ln>
        </p:spPr>
      </p:pic>
      <p:pic>
        <p:nvPicPr>
          <p:cNvPr id="277" name="Google Shape;277;p31"/>
          <p:cNvPicPr preferRelativeResize="0"/>
          <p:nvPr/>
        </p:nvPicPr>
        <p:blipFill>
          <a:blip r:embed="rId8">
            <a:alphaModFix/>
          </a:blip>
          <a:stretch>
            <a:fillRect/>
          </a:stretch>
        </p:blipFill>
        <p:spPr>
          <a:xfrm>
            <a:off x="3288675" y="4068950"/>
            <a:ext cx="2437550" cy="10745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2"/>
          <p:cNvSpPr txBox="1"/>
          <p:nvPr>
            <p:ph type="ctrTitle"/>
          </p:nvPr>
        </p:nvSpPr>
        <p:spPr>
          <a:xfrm>
            <a:off x="514800" y="2010200"/>
            <a:ext cx="6390300" cy="11415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6"/>
          <p:cNvSpPr txBox="1"/>
          <p:nvPr>
            <p:ph idx="1" type="body"/>
          </p:nvPr>
        </p:nvSpPr>
        <p:spPr>
          <a:xfrm>
            <a:off x="1291100" y="2161800"/>
            <a:ext cx="6561600" cy="819900"/>
          </a:xfrm>
          <a:prstGeom prst="rect">
            <a:avLst/>
          </a:prstGeom>
        </p:spPr>
        <p:txBody>
          <a:bodyPr anchorCtr="0" anchor="ctr" bIns="0" lIns="0" spcFirstLastPara="1" rIns="0" wrap="square" tIns="0">
            <a:noAutofit/>
          </a:bodyPr>
          <a:lstStyle/>
          <a:p>
            <a:pPr indent="0" lvl="0" marL="0" rtl="0" algn="ctr">
              <a:spcBef>
                <a:spcPts val="600"/>
              </a:spcBef>
              <a:spcAft>
                <a:spcPts val="0"/>
              </a:spcAft>
              <a:buNone/>
            </a:pPr>
            <a:r>
              <a:rPr lang="en"/>
              <a:t>Antibiotic resistance happens when germs like bacteria and fungi develop the ability to defeat the drugs designed to kill them. That means the germs are not killed and continue to grow.</a:t>
            </a:r>
            <a:endParaRPr/>
          </a:p>
        </p:txBody>
      </p:sp>
      <p:sp>
        <p:nvSpPr>
          <p:cNvPr id="176" name="Google Shape;176;p16"/>
          <p:cNvSpPr txBox="1"/>
          <p:nvPr/>
        </p:nvSpPr>
        <p:spPr>
          <a:xfrm>
            <a:off x="1173800" y="3918600"/>
            <a:ext cx="6796200" cy="5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accent6"/>
                </a:solidFill>
                <a:latin typeface="Abel"/>
                <a:ea typeface="Abel"/>
                <a:cs typeface="Abel"/>
                <a:sym typeface="Abel"/>
              </a:rPr>
              <a:t>CDC “About Antibiotic Resistance” </a:t>
            </a:r>
            <a:r>
              <a:rPr lang="en" sz="1500" u="sng">
                <a:solidFill>
                  <a:schemeClr val="accent6"/>
                </a:solidFill>
                <a:latin typeface="Abel"/>
                <a:ea typeface="Abel"/>
                <a:cs typeface="Abel"/>
                <a:sym typeface="Abel"/>
                <a:hlinkClick r:id="rId3">
                  <a:extLst>
                    <a:ext uri="{A12FA001-AC4F-418D-AE19-62706E023703}">
                      <ahyp:hlinkClr val="tx"/>
                    </a:ext>
                  </a:extLst>
                </a:hlinkClick>
              </a:rPr>
              <a:t>https://www.cdc.gov/drugresistance/about.html</a:t>
            </a:r>
            <a:endParaRPr sz="1500">
              <a:solidFill>
                <a:schemeClr val="accent6"/>
              </a:solidFill>
              <a:latin typeface="Abel"/>
              <a:ea typeface="Abel"/>
              <a:cs typeface="Abel"/>
              <a:sym typeface="Abel"/>
            </a:endParaRPr>
          </a:p>
          <a:p>
            <a:pPr indent="0" lvl="0" marL="0" rtl="0" algn="l">
              <a:spcBef>
                <a:spcPts val="0"/>
              </a:spcBef>
              <a:spcAft>
                <a:spcPts val="0"/>
              </a:spcAft>
              <a:buNone/>
            </a:pPr>
            <a:r>
              <a:t/>
            </a:r>
            <a:endParaRPr sz="1800">
              <a:solidFill>
                <a:schemeClr val="lt2"/>
              </a:solidFill>
              <a:latin typeface="Abel"/>
              <a:ea typeface="Abel"/>
              <a:cs typeface="Abel"/>
              <a:sym typeface="Abe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17"/>
          <p:cNvPicPr preferRelativeResize="0"/>
          <p:nvPr/>
        </p:nvPicPr>
        <p:blipFill>
          <a:blip r:embed="rId3">
            <a:alphaModFix/>
          </a:blip>
          <a:stretch>
            <a:fillRect/>
          </a:stretch>
        </p:blipFill>
        <p:spPr>
          <a:xfrm>
            <a:off x="1271588" y="1190625"/>
            <a:ext cx="6905625" cy="3067050"/>
          </a:xfrm>
          <a:prstGeom prst="rect">
            <a:avLst/>
          </a:prstGeom>
          <a:noFill/>
          <a:ln>
            <a:noFill/>
          </a:ln>
        </p:spPr>
      </p:pic>
      <p:sp>
        <p:nvSpPr>
          <p:cNvPr id="182" name="Google Shape;182;p17"/>
          <p:cNvSpPr txBox="1"/>
          <p:nvPr/>
        </p:nvSpPr>
        <p:spPr>
          <a:xfrm>
            <a:off x="1429750" y="4334900"/>
            <a:ext cx="6606000" cy="1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latin typeface="Abel"/>
                <a:ea typeface="Abel"/>
                <a:cs typeface="Abel"/>
                <a:sym typeface="Abel"/>
                <a:hlinkClick r:id="rId4"/>
              </a:rPr>
              <a:t>https://www.cdc.gov/drugresistance/pdf/threats-report/2019-ar-threats-report-508.pdf</a:t>
            </a:r>
            <a:endParaRPr sz="1200">
              <a:solidFill>
                <a:schemeClr val="accent6"/>
              </a:solidFill>
              <a:latin typeface="Abel"/>
              <a:ea typeface="Abel"/>
              <a:cs typeface="Abel"/>
              <a:sym typeface="Abel"/>
            </a:endParaRPr>
          </a:p>
          <a:p>
            <a:pPr indent="0" lvl="0" marL="0" rtl="0" algn="l">
              <a:spcBef>
                <a:spcPts val="0"/>
              </a:spcBef>
              <a:spcAft>
                <a:spcPts val="0"/>
              </a:spcAft>
              <a:buNone/>
            </a:pPr>
            <a:r>
              <a:t/>
            </a:r>
            <a:endParaRPr sz="1200">
              <a:solidFill>
                <a:schemeClr val="accent6"/>
              </a:solidFill>
              <a:latin typeface="Abel"/>
              <a:ea typeface="Abel"/>
              <a:cs typeface="Abel"/>
              <a:sym typeface="Abe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18"/>
          <p:cNvPicPr preferRelativeResize="0"/>
          <p:nvPr/>
        </p:nvPicPr>
        <p:blipFill>
          <a:blip r:embed="rId3">
            <a:alphaModFix/>
          </a:blip>
          <a:stretch>
            <a:fillRect/>
          </a:stretch>
        </p:blipFill>
        <p:spPr>
          <a:xfrm>
            <a:off x="1346200" y="152400"/>
            <a:ext cx="6451600"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9"/>
          <p:cNvSpPr/>
          <p:nvPr/>
        </p:nvSpPr>
        <p:spPr>
          <a:xfrm>
            <a:off x="3397350" y="2048250"/>
            <a:ext cx="2349300" cy="1047000"/>
          </a:xfrm>
          <a:prstGeom prst="flowChartConnector">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sz="2500">
                <a:latin typeface="Abel"/>
                <a:ea typeface="Abel"/>
                <a:cs typeface="Abel"/>
                <a:sym typeface="Abel"/>
              </a:rPr>
              <a:t>Antibiotic Resistance</a:t>
            </a:r>
            <a:endParaRPr b="1" sz="2500">
              <a:latin typeface="Abel"/>
              <a:ea typeface="Abel"/>
              <a:cs typeface="Abel"/>
              <a:sym typeface="Abel"/>
            </a:endParaRPr>
          </a:p>
        </p:txBody>
      </p:sp>
      <p:pic>
        <p:nvPicPr>
          <p:cNvPr id="193" name="Google Shape;193;p19"/>
          <p:cNvPicPr preferRelativeResize="0"/>
          <p:nvPr/>
        </p:nvPicPr>
        <p:blipFill>
          <a:blip r:embed="rId3">
            <a:alphaModFix/>
          </a:blip>
          <a:stretch>
            <a:fillRect/>
          </a:stretch>
        </p:blipFill>
        <p:spPr>
          <a:xfrm>
            <a:off x="152400" y="152400"/>
            <a:ext cx="2420299" cy="1610750"/>
          </a:xfrm>
          <a:prstGeom prst="rect">
            <a:avLst/>
          </a:prstGeom>
          <a:noFill/>
          <a:ln>
            <a:noFill/>
          </a:ln>
          <a:effectLst>
            <a:outerShdw blurRad="1071563" rotWithShape="0" algn="bl" dir="3480000" dist="352425">
              <a:srgbClr val="000000">
                <a:alpha val="52000"/>
              </a:srgbClr>
            </a:outerShdw>
          </a:effectLst>
        </p:spPr>
      </p:pic>
      <p:cxnSp>
        <p:nvCxnSpPr>
          <p:cNvPr id="194" name="Google Shape;194;p19"/>
          <p:cNvCxnSpPr/>
          <p:nvPr/>
        </p:nvCxnSpPr>
        <p:spPr>
          <a:xfrm>
            <a:off x="2720675" y="1561450"/>
            <a:ext cx="813000" cy="676800"/>
          </a:xfrm>
          <a:prstGeom prst="straightConnector1">
            <a:avLst/>
          </a:prstGeom>
          <a:noFill/>
          <a:ln cap="flat" cmpd="sng" w="38100">
            <a:solidFill>
              <a:srgbClr val="000000"/>
            </a:solidFill>
            <a:prstDash val="solid"/>
            <a:round/>
            <a:headEnd len="med" w="med" type="none"/>
            <a:tailEnd len="med" w="med" type="triangle"/>
          </a:ln>
        </p:spPr>
      </p:cxnSp>
      <p:pic>
        <p:nvPicPr>
          <p:cNvPr id="195" name="Google Shape;195;p19"/>
          <p:cNvPicPr preferRelativeResize="0"/>
          <p:nvPr/>
        </p:nvPicPr>
        <p:blipFill>
          <a:blip r:embed="rId4">
            <a:alphaModFix/>
          </a:blip>
          <a:stretch>
            <a:fillRect/>
          </a:stretch>
        </p:blipFill>
        <p:spPr>
          <a:xfrm>
            <a:off x="6465775" y="231683"/>
            <a:ext cx="2420300" cy="1452180"/>
          </a:xfrm>
          <a:prstGeom prst="rect">
            <a:avLst/>
          </a:prstGeom>
          <a:noFill/>
          <a:ln>
            <a:noFill/>
          </a:ln>
        </p:spPr>
      </p:pic>
      <p:cxnSp>
        <p:nvCxnSpPr>
          <p:cNvPr id="196" name="Google Shape;196;p19"/>
          <p:cNvCxnSpPr/>
          <p:nvPr/>
        </p:nvCxnSpPr>
        <p:spPr>
          <a:xfrm flipH="1">
            <a:off x="5604900" y="1591700"/>
            <a:ext cx="726300" cy="696000"/>
          </a:xfrm>
          <a:prstGeom prst="straightConnector1">
            <a:avLst/>
          </a:prstGeom>
          <a:noFill/>
          <a:ln cap="flat" cmpd="sng" w="38100">
            <a:solidFill>
              <a:srgbClr val="000000"/>
            </a:solidFill>
            <a:prstDash val="solid"/>
            <a:round/>
            <a:headEnd len="med" w="med" type="none"/>
            <a:tailEnd len="med" w="med" type="triangle"/>
          </a:ln>
        </p:spPr>
      </p:cxnSp>
      <p:pic>
        <p:nvPicPr>
          <p:cNvPr id="197" name="Google Shape;197;p19"/>
          <p:cNvPicPr preferRelativeResize="0"/>
          <p:nvPr/>
        </p:nvPicPr>
        <p:blipFill rotWithShape="1">
          <a:blip r:embed="rId5">
            <a:alphaModFix/>
          </a:blip>
          <a:srcRect b="27959" l="0" r="0" t="0"/>
          <a:stretch/>
        </p:blipFill>
        <p:spPr>
          <a:xfrm>
            <a:off x="152400" y="3507900"/>
            <a:ext cx="2922550" cy="1522200"/>
          </a:xfrm>
          <a:prstGeom prst="rect">
            <a:avLst/>
          </a:prstGeom>
          <a:noFill/>
          <a:ln>
            <a:noFill/>
          </a:ln>
        </p:spPr>
      </p:pic>
      <p:cxnSp>
        <p:nvCxnSpPr>
          <p:cNvPr id="198" name="Google Shape;198;p19"/>
          <p:cNvCxnSpPr/>
          <p:nvPr/>
        </p:nvCxnSpPr>
        <p:spPr>
          <a:xfrm flipH="1" rot="10800000">
            <a:off x="2750925" y="2852500"/>
            <a:ext cx="736200" cy="594900"/>
          </a:xfrm>
          <a:prstGeom prst="straightConnector1">
            <a:avLst/>
          </a:prstGeom>
          <a:noFill/>
          <a:ln cap="flat" cmpd="sng" w="38100">
            <a:solidFill>
              <a:srgbClr val="000000"/>
            </a:solidFill>
            <a:prstDash val="solid"/>
            <a:round/>
            <a:headEnd len="med" w="med" type="none"/>
            <a:tailEnd len="med" w="med" type="triangle"/>
          </a:ln>
        </p:spPr>
      </p:cxnSp>
      <p:pic>
        <p:nvPicPr>
          <p:cNvPr id="199" name="Google Shape;199;p19"/>
          <p:cNvPicPr preferRelativeResize="0"/>
          <p:nvPr/>
        </p:nvPicPr>
        <p:blipFill>
          <a:blip r:embed="rId6">
            <a:alphaModFix/>
          </a:blip>
          <a:stretch>
            <a:fillRect/>
          </a:stretch>
        </p:blipFill>
        <p:spPr>
          <a:xfrm>
            <a:off x="6561500" y="3447400"/>
            <a:ext cx="2228850" cy="1524000"/>
          </a:xfrm>
          <a:prstGeom prst="rect">
            <a:avLst/>
          </a:prstGeom>
          <a:noFill/>
          <a:ln>
            <a:noFill/>
          </a:ln>
        </p:spPr>
      </p:pic>
      <p:cxnSp>
        <p:nvCxnSpPr>
          <p:cNvPr id="200" name="Google Shape;200;p19"/>
          <p:cNvCxnSpPr/>
          <p:nvPr/>
        </p:nvCxnSpPr>
        <p:spPr>
          <a:xfrm rot="10800000">
            <a:off x="5655400" y="2922850"/>
            <a:ext cx="877500" cy="564900"/>
          </a:xfrm>
          <a:prstGeom prst="straightConnector1">
            <a:avLst/>
          </a:prstGeom>
          <a:noFill/>
          <a:ln cap="flat" cmpd="sng" w="38100">
            <a:solidFill>
              <a:srgbClr val="000000"/>
            </a:solidFill>
            <a:prstDash val="solid"/>
            <a:round/>
            <a:headEnd len="med" w="med" type="none"/>
            <a:tailEnd len="med" w="med" type="triangle"/>
          </a:ln>
        </p:spPr>
      </p:cxnSp>
      <p:sp>
        <p:nvSpPr>
          <p:cNvPr id="201" name="Google Shape;201;p19"/>
          <p:cNvSpPr txBox="1"/>
          <p:nvPr/>
        </p:nvSpPr>
        <p:spPr>
          <a:xfrm>
            <a:off x="560800" y="1702600"/>
            <a:ext cx="1603500" cy="39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bel"/>
                <a:ea typeface="Abel"/>
                <a:cs typeface="Abel"/>
                <a:sym typeface="Abel"/>
              </a:rPr>
              <a:t>Environmental</a:t>
            </a:r>
            <a:endParaRPr sz="2000">
              <a:solidFill>
                <a:schemeClr val="lt1"/>
              </a:solidFill>
              <a:latin typeface="Abel"/>
              <a:ea typeface="Abel"/>
              <a:cs typeface="Abel"/>
              <a:sym typeface="Abel"/>
            </a:endParaRPr>
          </a:p>
          <a:p>
            <a:pPr indent="0" lvl="0" marL="0" rtl="0" algn="l">
              <a:spcBef>
                <a:spcPts val="0"/>
              </a:spcBef>
              <a:spcAft>
                <a:spcPts val="0"/>
              </a:spcAft>
              <a:buNone/>
            </a:pPr>
            <a:r>
              <a:t/>
            </a:r>
            <a:endParaRPr sz="2000">
              <a:solidFill>
                <a:schemeClr val="lt1"/>
              </a:solidFill>
              <a:latin typeface="Abel"/>
              <a:ea typeface="Abel"/>
              <a:cs typeface="Abel"/>
              <a:sym typeface="Abel"/>
            </a:endParaRPr>
          </a:p>
        </p:txBody>
      </p:sp>
      <p:sp>
        <p:nvSpPr>
          <p:cNvPr id="202" name="Google Shape;202;p19"/>
          <p:cNvSpPr txBox="1"/>
          <p:nvPr/>
        </p:nvSpPr>
        <p:spPr>
          <a:xfrm>
            <a:off x="6613600" y="1591700"/>
            <a:ext cx="2027100" cy="39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Encode Sans Semi Condensed Light"/>
                <a:ea typeface="Encode Sans Semi Condensed Light"/>
                <a:cs typeface="Encode Sans Semi Condensed Light"/>
                <a:sym typeface="Encode Sans Semi Condensed Light"/>
              </a:rPr>
              <a:t>Drug availability</a:t>
            </a:r>
            <a:endParaRPr sz="2000">
              <a:solidFill>
                <a:srgbClr val="FFFFFF"/>
              </a:solidFill>
              <a:latin typeface="Encode Sans Semi Condensed Light"/>
              <a:ea typeface="Encode Sans Semi Condensed Light"/>
              <a:cs typeface="Encode Sans Semi Condensed Light"/>
              <a:sym typeface="Encode Sans Semi Condensed Light"/>
            </a:endParaRPr>
          </a:p>
        </p:txBody>
      </p:sp>
      <p:sp>
        <p:nvSpPr>
          <p:cNvPr id="203" name="Google Shape;203;p19"/>
          <p:cNvSpPr txBox="1"/>
          <p:nvPr/>
        </p:nvSpPr>
        <p:spPr>
          <a:xfrm>
            <a:off x="600125" y="3095250"/>
            <a:ext cx="2027100" cy="39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Encode Sans Semi Condensed Light"/>
                <a:ea typeface="Encode Sans Semi Condensed Light"/>
                <a:cs typeface="Encode Sans Semi Condensed Light"/>
                <a:sym typeface="Encode Sans Semi Condensed Light"/>
              </a:rPr>
              <a:t>Misuse</a:t>
            </a:r>
            <a:endParaRPr sz="2000">
              <a:solidFill>
                <a:srgbClr val="FFFFFF"/>
              </a:solidFill>
              <a:latin typeface="Encode Sans Semi Condensed Light"/>
              <a:ea typeface="Encode Sans Semi Condensed Light"/>
              <a:cs typeface="Encode Sans Semi Condensed Light"/>
              <a:sym typeface="Encode Sans Semi Condensed Light"/>
            </a:endParaRPr>
          </a:p>
        </p:txBody>
      </p:sp>
      <p:sp>
        <p:nvSpPr>
          <p:cNvPr id="204" name="Google Shape;204;p19"/>
          <p:cNvSpPr txBox="1"/>
          <p:nvPr/>
        </p:nvSpPr>
        <p:spPr>
          <a:xfrm>
            <a:off x="6684250" y="2802725"/>
            <a:ext cx="1885800" cy="45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Encode Sans Semi Condensed Light"/>
                <a:ea typeface="Encode Sans Semi Condensed Light"/>
                <a:cs typeface="Encode Sans Semi Condensed Light"/>
                <a:sym typeface="Encode Sans Semi Condensed Light"/>
              </a:rPr>
              <a:t>Unnecessary </a:t>
            </a:r>
            <a:r>
              <a:rPr lang="en" sz="2000">
                <a:solidFill>
                  <a:srgbClr val="FFFFFF"/>
                </a:solidFill>
                <a:latin typeface="Encode Sans Semi Condensed Light"/>
                <a:ea typeface="Encode Sans Semi Condensed Light"/>
                <a:cs typeface="Encode Sans Semi Condensed Light"/>
                <a:sym typeface="Encode Sans Semi Condensed Light"/>
              </a:rPr>
              <a:t>prescribing</a:t>
            </a:r>
            <a:endParaRPr sz="2000">
              <a:solidFill>
                <a:srgbClr val="FFFFFF"/>
              </a:solidFill>
              <a:latin typeface="Encode Sans Semi Condensed Light"/>
              <a:ea typeface="Encode Sans Semi Condensed Light"/>
              <a:cs typeface="Encode Sans Semi Condensed Light"/>
              <a:sym typeface="Encode Sans Semi Condensed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0"/>
          <p:cNvSpPr txBox="1"/>
          <p:nvPr>
            <p:ph type="title"/>
          </p:nvPr>
        </p:nvSpPr>
        <p:spPr>
          <a:xfrm>
            <a:off x="514800" y="809150"/>
            <a:ext cx="5433000" cy="665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Our Focus</a:t>
            </a:r>
            <a:endParaRPr/>
          </a:p>
        </p:txBody>
      </p:sp>
      <p:sp>
        <p:nvSpPr>
          <p:cNvPr id="210" name="Google Shape;210;p20"/>
          <p:cNvSpPr txBox="1"/>
          <p:nvPr>
            <p:ph idx="1" type="body"/>
          </p:nvPr>
        </p:nvSpPr>
        <p:spPr>
          <a:xfrm>
            <a:off x="514800" y="1582775"/>
            <a:ext cx="2991000" cy="2960400"/>
          </a:xfrm>
          <a:prstGeom prst="rect">
            <a:avLst/>
          </a:prstGeom>
        </p:spPr>
        <p:txBody>
          <a:bodyPr anchorCtr="0" anchor="t" bIns="0" lIns="0" spcFirstLastPara="1" rIns="0" wrap="square" tIns="0">
            <a:noAutofit/>
          </a:bodyPr>
          <a:lstStyle/>
          <a:p>
            <a:pPr indent="-355600" lvl="0" marL="457200" rtl="0" algn="l">
              <a:spcBef>
                <a:spcPts val="600"/>
              </a:spcBef>
              <a:spcAft>
                <a:spcPts val="0"/>
              </a:spcAft>
              <a:buSzPts val="2000"/>
              <a:buChar char="▸"/>
            </a:pPr>
            <a:r>
              <a:rPr lang="en"/>
              <a:t>Bacteria and pathogens</a:t>
            </a:r>
            <a:endParaRPr/>
          </a:p>
          <a:p>
            <a:pPr indent="-355600" lvl="1" marL="914400" rtl="0" algn="l">
              <a:spcBef>
                <a:spcPts val="0"/>
              </a:spcBef>
              <a:spcAft>
                <a:spcPts val="0"/>
              </a:spcAft>
              <a:buSzPts val="2000"/>
              <a:buChar char="▹"/>
            </a:pPr>
            <a:r>
              <a:rPr lang="en"/>
              <a:t>Salmonella</a:t>
            </a:r>
            <a:endParaRPr/>
          </a:p>
          <a:p>
            <a:pPr indent="-355600" lvl="1" marL="914400" rtl="0" algn="l">
              <a:spcBef>
                <a:spcPts val="0"/>
              </a:spcBef>
              <a:spcAft>
                <a:spcPts val="0"/>
              </a:spcAft>
              <a:buSzPts val="2000"/>
              <a:buChar char="▹"/>
            </a:pPr>
            <a:r>
              <a:rPr lang="en"/>
              <a:t>E. Coli</a:t>
            </a:r>
            <a:endParaRPr/>
          </a:p>
          <a:p>
            <a:pPr indent="-355600" lvl="1" marL="914400" rtl="0" algn="l">
              <a:spcBef>
                <a:spcPts val="0"/>
              </a:spcBef>
              <a:spcAft>
                <a:spcPts val="0"/>
              </a:spcAft>
              <a:buSzPts val="2000"/>
              <a:buChar char="▹"/>
            </a:pPr>
            <a:r>
              <a:rPr lang="en"/>
              <a:t>S. Pneumoniae</a:t>
            </a:r>
            <a:endParaRPr/>
          </a:p>
          <a:p>
            <a:pPr indent="-355600" lvl="1" marL="914400" rtl="0" algn="l">
              <a:spcBef>
                <a:spcPts val="0"/>
              </a:spcBef>
              <a:spcAft>
                <a:spcPts val="0"/>
              </a:spcAft>
              <a:buSzPts val="2000"/>
              <a:buChar char="▹"/>
            </a:pPr>
            <a:r>
              <a:rPr lang="en"/>
              <a:t>S. Aureus</a:t>
            </a:r>
            <a:endParaRPr/>
          </a:p>
          <a:p>
            <a:pPr indent="-355600" lvl="1" marL="914400" rtl="0" algn="l">
              <a:spcBef>
                <a:spcPts val="0"/>
              </a:spcBef>
              <a:spcAft>
                <a:spcPts val="0"/>
              </a:spcAft>
              <a:buSzPts val="2000"/>
              <a:buChar char="▹"/>
            </a:pPr>
            <a:r>
              <a:rPr lang="en"/>
              <a:t>N. </a:t>
            </a:r>
            <a:r>
              <a:rPr lang="en"/>
              <a:t>Gonorrhoeae</a:t>
            </a:r>
            <a:endParaRPr/>
          </a:p>
          <a:p>
            <a:pPr indent="-355600" lvl="1" marL="914400" rtl="0" algn="l">
              <a:spcBef>
                <a:spcPts val="0"/>
              </a:spcBef>
              <a:spcAft>
                <a:spcPts val="0"/>
              </a:spcAft>
              <a:buSzPts val="2000"/>
              <a:buChar char="▹"/>
            </a:pPr>
            <a:r>
              <a:rPr lang="en"/>
              <a:t>Acinetobacter</a:t>
            </a:r>
            <a:endParaRPr/>
          </a:p>
        </p:txBody>
      </p:sp>
      <p:sp>
        <p:nvSpPr>
          <p:cNvPr id="211" name="Google Shape;211;p20"/>
          <p:cNvSpPr txBox="1"/>
          <p:nvPr>
            <p:ph idx="2" type="body"/>
          </p:nvPr>
        </p:nvSpPr>
        <p:spPr>
          <a:xfrm>
            <a:off x="3897594" y="1582775"/>
            <a:ext cx="2991000" cy="2960400"/>
          </a:xfrm>
          <a:prstGeom prst="rect">
            <a:avLst/>
          </a:prstGeom>
        </p:spPr>
        <p:txBody>
          <a:bodyPr anchorCtr="0" anchor="t" bIns="0" lIns="0" spcFirstLastPara="1" rIns="0" wrap="square" tIns="0">
            <a:noAutofit/>
          </a:bodyPr>
          <a:lstStyle/>
          <a:p>
            <a:pPr indent="-355600" lvl="0" marL="457200" rtl="0" algn="l">
              <a:spcBef>
                <a:spcPts val="600"/>
              </a:spcBef>
              <a:spcAft>
                <a:spcPts val="0"/>
              </a:spcAft>
              <a:buSzPts val="2000"/>
              <a:buChar char="▸"/>
            </a:pPr>
            <a:r>
              <a:rPr lang="en"/>
              <a:t>Antibiotics</a:t>
            </a:r>
            <a:endParaRPr/>
          </a:p>
          <a:p>
            <a:pPr indent="-355600" lvl="1" marL="914400" rtl="0" algn="l">
              <a:spcBef>
                <a:spcPts val="0"/>
              </a:spcBef>
              <a:spcAft>
                <a:spcPts val="0"/>
              </a:spcAft>
              <a:buSzPts val="2000"/>
              <a:buChar char="▹"/>
            </a:pPr>
            <a:r>
              <a:rPr lang="en"/>
              <a:t>Penicillins</a:t>
            </a:r>
            <a:endParaRPr/>
          </a:p>
          <a:p>
            <a:pPr indent="-355600" lvl="1" marL="914400" rtl="0" algn="l">
              <a:spcBef>
                <a:spcPts val="0"/>
              </a:spcBef>
              <a:spcAft>
                <a:spcPts val="0"/>
              </a:spcAft>
              <a:buSzPts val="2000"/>
              <a:buChar char="▹"/>
            </a:pPr>
            <a:r>
              <a:rPr lang="en"/>
              <a:t>Fluoroquinolones</a:t>
            </a:r>
            <a:endParaRPr/>
          </a:p>
          <a:p>
            <a:pPr indent="-355600" lvl="1" marL="914400" rtl="0" algn="l">
              <a:spcBef>
                <a:spcPts val="0"/>
              </a:spcBef>
              <a:spcAft>
                <a:spcPts val="0"/>
              </a:spcAft>
              <a:buSzPts val="2000"/>
              <a:buChar char="▹"/>
            </a:pPr>
            <a:r>
              <a:rPr lang="en"/>
              <a:t>Macrolides</a:t>
            </a:r>
            <a:endParaRPr/>
          </a:p>
          <a:p>
            <a:pPr indent="-355600" lvl="1" marL="914400" rtl="0" algn="l">
              <a:spcBef>
                <a:spcPts val="0"/>
              </a:spcBef>
              <a:spcAft>
                <a:spcPts val="0"/>
              </a:spcAft>
              <a:buSzPts val="2000"/>
              <a:buChar char="▹"/>
            </a:pPr>
            <a:r>
              <a:rPr lang="en"/>
              <a:t>Cephalosporins</a:t>
            </a:r>
            <a:endParaRPr/>
          </a:p>
          <a:p>
            <a:pPr indent="-355600" lvl="1" marL="914400" rtl="0" algn="l">
              <a:spcBef>
                <a:spcPts val="0"/>
              </a:spcBef>
              <a:spcAft>
                <a:spcPts val="0"/>
              </a:spcAft>
              <a:buSzPts val="2000"/>
              <a:buChar char="▹"/>
            </a:pPr>
            <a:r>
              <a:rPr lang="en"/>
              <a:t>Carbapenems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1"/>
          <p:cNvSpPr txBox="1"/>
          <p:nvPr>
            <p:ph type="title"/>
          </p:nvPr>
        </p:nvSpPr>
        <p:spPr>
          <a:xfrm>
            <a:off x="514800" y="809150"/>
            <a:ext cx="6373800" cy="665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Data Collection</a:t>
            </a:r>
            <a:endParaRPr/>
          </a:p>
        </p:txBody>
      </p:sp>
      <p:sp>
        <p:nvSpPr>
          <p:cNvPr id="217" name="Google Shape;217;p21"/>
          <p:cNvSpPr txBox="1"/>
          <p:nvPr>
            <p:ph idx="1" type="body"/>
          </p:nvPr>
        </p:nvSpPr>
        <p:spPr>
          <a:xfrm>
            <a:off x="514800" y="1582772"/>
            <a:ext cx="6373800" cy="2889900"/>
          </a:xfrm>
          <a:prstGeom prst="rect">
            <a:avLst/>
          </a:prstGeom>
        </p:spPr>
        <p:txBody>
          <a:bodyPr anchorCtr="0" anchor="t" bIns="0" lIns="0" spcFirstLastPara="1" rIns="0" wrap="square" tIns="0">
            <a:noAutofit/>
          </a:bodyPr>
          <a:lstStyle/>
          <a:p>
            <a:pPr indent="-355600" lvl="0" marL="457200" rtl="0" algn="l">
              <a:spcBef>
                <a:spcPts val="600"/>
              </a:spcBef>
              <a:spcAft>
                <a:spcPts val="0"/>
              </a:spcAft>
              <a:buSzPts val="2000"/>
              <a:buChar char="▸"/>
            </a:pPr>
            <a:r>
              <a:rPr lang="en" sz="2000"/>
              <a:t>Data collected from</a:t>
            </a:r>
            <a:endParaRPr sz="2000"/>
          </a:p>
          <a:p>
            <a:pPr indent="-355600" lvl="1" marL="914400" rtl="0" algn="l">
              <a:spcBef>
                <a:spcPts val="0"/>
              </a:spcBef>
              <a:spcAft>
                <a:spcPts val="0"/>
              </a:spcAft>
              <a:buSzPts val="2000"/>
              <a:buChar char="▹"/>
            </a:pPr>
            <a:r>
              <a:rPr lang="en" sz="2000"/>
              <a:t>CDC</a:t>
            </a:r>
            <a:endParaRPr sz="2000"/>
          </a:p>
          <a:p>
            <a:pPr indent="-355600" lvl="1" marL="914400" rtl="0" algn="l">
              <a:spcBef>
                <a:spcPts val="0"/>
              </a:spcBef>
              <a:spcAft>
                <a:spcPts val="0"/>
              </a:spcAft>
              <a:buSzPts val="2000"/>
              <a:buChar char="▹"/>
            </a:pPr>
            <a:r>
              <a:rPr lang="en" sz="2000"/>
              <a:t>WHO’s Global Antimicrobial Resistance Surveillance System (GLASS)</a:t>
            </a:r>
            <a:endParaRPr sz="2000"/>
          </a:p>
          <a:p>
            <a:pPr indent="0" lvl="0" marL="914400" rtl="0" algn="l">
              <a:spcBef>
                <a:spcPts val="600"/>
              </a:spcBef>
              <a:spcAft>
                <a:spcPts val="0"/>
              </a:spcAft>
              <a:buNone/>
            </a:pPr>
            <a:r>
              <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22"/>
          <p:cNvPicPr preferRelativeResize="0"/>
          <p:nvPr/>
        </p:nvPicPr>
        <p:blipFill>
          <a:blip r:embed="rId3">
            <a:alphaModFix/>
          </a:blip>
          <a:stretch>
            <a:fillRect/>
          </a:stretch>
        </p:blipFill>
        <p:spPr>
          <a:xfrm>
            <a:off x="1600200" y="785813"/>
            <a:ext cx="5943600" cy="3571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23"/>
          <p:cNvPicPr preferRelativeResize="0"/>
          <p:nvPr/>
        </p:nvPicPr>
        <p:blipFill>
          <a:blip r:embed="rId3">
            <a:alphaModFix/>
          </a:blip>
          <a:stretch>
            <a:fillRect/>
          </a:stretch>
        </p:blipFill>
        <p:spPr>
          <a:xfrm>
            <a:off x="1033075" y="462038"/>
            <a:ext cx="7305675" cy="4086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ndarus template">
  <a:themeElements>
    <a:clrScheme name="Custom 347">
      <a:dk1>
        <a:srgbClr val="001033"/>
      </a:dk1>
      <a:lt1>
        <a:srgbClr val="FFFFFF"/>
      </a:lt1>
      <a:dk2>
        <a:srgbClr val="5E636F"/>
      </a:dk2>
      <a:lt2>
        <a:srgbClr val="DEE3EB"/>
      </a:lt2>
      <a:accent1>
        <a:srgbClr val="05356E"/>
      </a:accent1>
      <a:accent2>
        <a:srgbClr val="0455A4"/>
      </a:accent2>
      <a:accent3>
        <a:srgbClr val="0679D6"/>
      </a:accent3>
      <a:accent4>
        <a:srgbClr val="098CF2"/>
      </a:accent4>
      <a:accent5>
        <a:srgbClr val="50C0ED"/>
      </a:accent5>
      <a:accent6>
        <a:srgbClr val="7BE4F7"/>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